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theme/themeOverride5.xml" ContentType="application/vnd.openxmlformats-officedocument.themeOverr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20.xml" ContentType="application/vnd.openxmlformats-officedocument.drawingml.chart+xml"/>
  <Override PartName="/ppt/drawings/drawing13.xml" ContentType="application/vnd.openxmlformats-officedocument.drawingml.chartshapes+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drawings/drawing7.xml" ContentType="application/vnd.openxmlformats-officedocument.drawingml.chartshapes+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21.xml" ContentType="application/vnd.openxmlformats-officedocument.drawingml.chart+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rawings/drawing14.xml" ContentType="application/vnd.openxmlformats-officedocument.drawingml.chartshapes+xml"/>
  <Override PartName="/ppt/charts/chart4.xml" ContentType="application/vnd.openxmlformats-officedocument.drawingml.chart+xml"/>
  <Override PartName="/ppt/drawings/drawing8.xml" ContentType="application/vnd.openxmlformats-officedocument.drawingml.chartshape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ppt/theme/themeOverride9.xml" ContentType="application/vnd.openxmlformats-officedocument.themeOverride+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charts/chart19.xml" ContentType="application/vnd.openxmlformats-officedocument.drawingml.chart+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32.xml" ContentType="application/vnd.openxmlformats-officedocument.presentationml.notesSlide+xml"/>
  <Override PartName="/ppt/charts/chart22.xml" ContentType="application/vnd.openxmlformats-officedocument.drawingml.chart+xml"/>
  <Override PartName="/ppt/drawings/drawing15.xml" ContentType="application/vnd.openxmlformats-officedocument.drawingml.chartshap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rawings/drawing9.xml" ContentType="application/vnd.openxmlformats-officedocument.drawingml.chartshapes+xml"/>
  <Override PartName="/ppt/charts/chart5.xml" ContentType="application/vnd.openxmlformats-officedocument.drawingml.chart+xml"/>
  <Override PartName="/ppt/notesSlides/notesSlide10.xml" ContentType="application/vnd.openxmlformats-officedocument.presentationml.notesSlide+xml"/>
  <Override PartName="/ppt/drawings/drawing11.xml" ContentType="application/vnd.openxmlformats-officedocument.drawingml.chartshape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heme/themeOverride4.xml" ContentType="application/vnd.openxmlformats-officedocument.themeOverride+xml"/>
  <Override PartName="/ppt/charts/chart16.xml" ContentType="application/vnd.openxmlformats-officedocument.drawingml.char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charts/chart23.xml" ContentType="application/vnd.openxmlformats-officedocument.drawingml.chart+xml"/>
  <Override PartName="/ppt/slides/slide20.xml" ContentType="application/vnd.openxmlformats-officedocument.presentationml.slide+xml"/>
  <Override PartName="/ppt/slideLayouts/slideLayout12.xml" ContentType="application/vnd.openxmlformats-officedocument.presentationml.slideLayout+xml"/>
  <Override PartName="/ppt/charts/chart12.xml" ContentType="application/vnd.openxmlformats-officedocument.drawingml.char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rawings/drawing12.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62" r:id="rId2"/>
    <p:sldId id="357" r:id="rId3"/>
    <p:sldId id="358" r:id="rId4"/>
    <p:sldId id="351" r:id="rId5"/>
    <p:sldId id="360" r:id="rId6"/>
    <p:sldId id="352" r:id="rId7"/>
    <p:sldId id="290" r:id="rId8"/>
    <p:sldId id="292" r:id="rId9"/>
    <p:sldId id="279" r:id="rId10"/>
    <p:sldId id="293" r:id="rId11"/>
    <p:sldId id="296" r:id="rId12"/>
    <p:sldId id="287" r:id="rId13"/>
    <p:sldId id="361" r:id="rId14"/>
    <p:sldId id="362" r:id="rId15"/>
    <p:sldId id="363" r:id="rId16"/>
    <p:sldId id="297" r:id="rId17"/>
    <p:sldId id="354" r:id="rId18"/>
    <p:sldId id="298" r:id="rId19"/>
    <p:sldId id="303" r:id="rId20"/>
    <p:sldId id="349" r:id="rId21"/>
    <p:sldId id="350" r:id="rId22"/>
    <p:sldId id="302" r:id="rId23"/>
    <p:sldId id="305" r:id="rId24"/>
    <p:sldId id="364" r:id="rId25"/>
    <p:sldId id="306" r:id="rId26"/>
    <p:sldId id="308" r:id="rId27"/>
    <p:sldId id="307" r:id="rId28"/>
    <p:sldId id="314" r:id="rId29"/>
    <p:sldId id="315" r:id="rId30"/>
    <p:sldId id="316" r:id="rId31"/>
    <p:sldId id="317" r:id="rId32"/>
    <p:sldId id="318" r:id="rId33"/>
    <p:sldId id="319" r:id="rId34"/>
    <p:sldId id="321" r:id="rId35"/>
    <p:sldId id="322" r:id="rId36"/>
    <p:sldId id="320" r:id="rId37"/>
    <p:sldId id="346" r:id="rId38"/>
    <p:sldId id="323" r:id="rId39"/>
    <p:sldId id="328" r:id="rId40"/>
    <p:sldId id="327" r:id="rId41"/>
    <p:sldId id="329" r:id="rId42"/>
    <p:sldId id="330" r:id="rId43"/>
    <p:sldId id="331" r:id="rId44"/>
    <p:sldId id="334" r:id="rId45"/>
    <p:sldId id="333" r:id="rId46"/>
    <p:sldId id="336" r:id="rId47"/>
    <p:sldId id="335" r:id="rId48"/>
    <p:sldId id="339" r:id="rId49"/>
    <p:sldId id="340" r:id="rId50"/>
    <p:sldId id="341" r:id="rId51"/>
    <p:sldId id="367" r:id="rId52"/>
    <p:sldId id="353" r:id="rId53"/>
    <p:sldId id="343" r:id="rId54"/>
    <p:sldId id="355" r:id="rId5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Crews"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C8727"/>
    <a:srgbClr val="6EA22E"/>
    <a:srgbClr val="81BF37"/>
    <a:srgbClr val="BF311A"/>
    <a:srgbClr val="C0504D"/>
    <a:srgbClr val="934BC9"/>
    <a:srgbClr val="94CC50"/>
    <a:srgbClr val="988C81"/>
    <a:srgbClr val="F6E8AD"/>
    <a:srgbClr val="F15D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1" autoAdjust="0"/>
    <p:restoredTop sz="82805" autoAdjust="0"/>
  </p:normalViewPr>
  <p:slideViewPr>
    <p:cSldViewPr snapToGrid="0">
      <p:cViewPr varScale="1">
        <p:scale>
          <a:sx n="65" d="100"/>
          <a:sy n="65" d="100"/>
        </p:scale>
        <p:origin x="-12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Office_Excel_Worksheet14.xlsx"/><Relationship Id="rId1" Type="http://schemas.openxmlformats.org/officeDocument/2006/relationships/themeOverride" Target="../theme/themeOverride8.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Microsoft_Office_Excel_Worksheet15.xlsx"/><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package" Target="../embeddings/Microsoft_Office_Excel_Worksheet16.xlsx"/><Relationship Id="rId1" Type="http://schemas.openxmlformats.org/officeDocument/2006/relationships/themeOverride" Target="../theme/themeOverride10.xm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F:\User\Mamie\Higher%20Ed\CRO\Briefs\Net%20Price\Data%20Analysis\Post-Priced%20Out%20updates\Results\Bubble%20Chart%20070512.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et-fs01\shared\User\Jamey\Net%20Price%20SAS\Bubble%20Chart%20071912.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et-fs01\shared\User\Jamey\Net%20Price%20SAS\Bubble%20Chart%20071912.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et-fs01\shared\User\Jamey\Net%20Price%20SAS\Bubble%20Chart%20071912.xlsx"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et-fs01\shared\User\Jamey\Net%20Price%20SAS\Bubble%20Chart%20071912.xlsx" TargetMode="Externa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package" Target="../embeddings/Microsoft_Office_Excel_Worksheet17.xlsx"/><Relationship Id="rId1" Type="http://schemas.openxmlformats.org/officeDocument/2006/relationships/themeOverride" Target="../theme/themeOverride11.xm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Office_Excel_Worksheet18.xlsx"/></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Office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Office_Excel_Worksheet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Office_Excel_Worksheet9.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sz="2000"/>
            </a:pPr>
            <a:r>
              <a:rPr lang="en-US" sz="2000" b="0" dirty="0" smtClean="0"/>
              <a:t>Percentage of high school graduates</a:t>
            </a:r>
            <a:r>
              <a:rPr lang="en-US" sz="2000" b="0" baseline="0" dirty="0" smtClean="0"/>
              <a:t> immediately enrolling in college, 1972-2009</a:t>
            </a:r>
            <a:endParaRPr lang="en-US" sz="2000" b="0" dirty="0"/>
          </a:p>
        </c:rich>
      </c:tx>
      <c:layout>
        <c:manualLayout>
          <c:xMode val="edge"/>
          <c:yMode val="edge"/>
          <c:x val="8.4639247986837959E-2"/>
          <c:y val="2.8910640046803406E-2"/>
        </c:manualLayout>
      </c:layout>
    </c:title>
    <c:plotArea>
      <c:layout/>
      <c:barChart>
        <c:barDir val="col"/>
        <c:grouping val="clustered"/>
        <c:ser>
          <c:idx val="0"/>
          <c:order val="0"/>
          <c:tx>
            <c:strRef>
              <c:f>Sheet1!$B$1</c:f>
              <c:strCache>
                <c:ptCount val="1"/>
                <c:pt idx="0">
                  <c:v>1972</c:v>
                </c:pt>
              </c:strCache>
            </c:strRef>
          </c:tx>
          <c:spPr>
            <a:solidFill>
              <a:srgbClr val="1F497D"/>
            </a:solidFill>
            <a:ln>
              <a:solidFill>
                <a:schemeClr val="bg1">
                  <a:lumMod val="50000"/>
                </a:schemeClr>
              </a:solidFill>
            </a:ln>
          </c:spPr>
          <c:dPt>
            <c:idx val="0"/>
            <c:spPr>
              <a:solidFill>
                <a:srgbClr val="762123"/>
              </a:solidFill>
              <a:ln>
                <a:solidFill>
                  <a:schemeClr val="bg1">
                    <a:lumMod val="50000"/>
                  </a:schemeClr>
                </a:solidFill>
              </a:ln>
            </c:spPr>
          </c:dPt>
          <c:dPt>
            <c:idx val="1"/>
            <c:spPr>
              <a:solidFill>
                <a:srgbClr val="F47B20"/>
              </a:solidFill>
              <a:ln>
                <a:solidFill>
                  <a:schemeClr val="bg1">
                    <a:lumMod val="50000"/>
                  </a:schemeClr>
                </a:solidFill>
              </a:ln>
            </c:spPr>
          </c:dPt>
          <c:dLbls>
            <c:numFmt formatCode="0%" sourceLinked="0"/>
            <c:showVal val="1"/>
          </c:dLbls>
          <c:cat>
            <c:strRef>
              <c:f>Sheet1!$A$2:$A$3</c:f>
              <c:strCache>
                <c:ptCount val="2"/>
                <c:pt idx="0">
                  <c:v>Low Income</c:v>
                </c:pt>
                <c:pt idx="1">
                  <c:v>High Income</c:v>
                </c:pt>
              </c:strCache>
            </c:strRef>
          </c:cat>
          <c:val>
            <c:numRef>
              <c:f>Sheet1!$B$2:$B$3</c:f>
              <c:numCache>
                <c:formatCode>General</c:formatCode>
                <c:ptCount val="2"/>
                <c:pt idx="0">
                  <c:v>0.23200000000000001</c:v>
                </c:pt>
                <c:pt idx="1">
                  <c:v>0.63800000000000079</c:v>
                </c:pt>
              </c:numCache>
            </c:numRef>
          </c:val>
        </c:ser>
        <c:ser>
          <c:idx val="1"/>
          <c:order val="1"/>
          <c:tx>
            <c:strRef>
              <c:f>Sheet1!$C$1</c:f>
              <c:strCache>
                <c:ptCount val="1"/>
                <c:pt idx="0">
                  <c:v>2009</c:v>
                </c:pt>
              </c:strCache>
            </c:strRef>
          </c:tx>
          <c:spPr>
            <a:solidFill>
              <a:srgbClr val="689CDA"/>
            </a:solidFill>
            <a:ln>
              <a:solidFill>
                <a:prstClr val="white">
                  <a:lumMod val="50000"/>
                </a:prstClr>
              </a:solidFill>
            </a:ln>
          </c:spPr>
          <c:dPt>
            <c:idx val="0"/>
            <c:spPr>
              <a:solidFill>
                <a:srgbClr val="762123"/>
              </a:solidFill>
              <a:ln>
                <a:solidFill>
                  <a:prstClr val="white">
                    <a:lumMod val="50000"/>
                  </a:prstClr>
                </a:solidFill>
              </a:ln>
            </c:spPr>
          </c:dPt>
          <c:dPt>
            <c:idx val="1"/>
            <c:spPr>
              <a:solidFill>
                <a:srgbClr val="F47B20"/>
              </a:solidFill>
              <a:ln>
                <a:solidFill>
                  <a:prstClr val="white">
                    <a:lumMod val="50000"/>
                  </a:prstClr>
                </a:solidFill>
              </a:ln>
            </c:spPr>
          </c:dPt>
          <c:dLbls>
            <c:numFmt formatCode="0%" sourceLinked="0"/>
            <c:showVal val="1"/>
          </c:dLbls>
          <c:cat>
            <c:strRef>
              <c:f>Sheet1!$A$2:$A$3</c:f>
              <c:strCache>
                <c:ptCount val="2"/>
                <c:pt idx="0">
                  <c:v>Low Income</c:v>
                </c:pt>
                <c:pt idx="1">
                  <c:v>High Income</c:v>
                </c:pt>
              </c:strCache>
            </c:strRef>
          </c:cat>
          <c:val>
            <c:numRef>
              <c:f>Sheet1!$C$2:$C$3</c:f>
              <c:numCache>
                <c:formatCode>General</c:formatCode>
                <c:ptCount val="2"/>
                <c:pt idx="0">
                  <c:v>0.54800000000000004</c:v>
                </c:pt>
                <c:pt idx="1">
                  <c:v>0.84200000000000064</c:v>
                </c:pt>
              </c:numCache>
            </c:numRef>
          </c:val>
        </c:ser>
        <c:axId val="70993024"/>
        <c:axId val="70997888"/>
      </c:barChart>
      <c:catAx>
        <c:axId val="70993024"/>
        <c:scaling>
          <c:orientation val="minMax"/>
        </c:scaling>
        <c:axPos val="b"/>
        <c:numFmt formatCode="General" sourceLinked="1"/>
        <c:tickLblPos val="nextTo"/>
        <c:txPr>
          <a:bodyPr/>
          <a:lstStyle/>
          <a:p>
            <a:pPr>
              <a:defRPr sz="1800" baseline="0"/>
            </a:pPr>
            <a:endParaRPr lang="en-US"/>
          </a:p>
        </c:txPr>
        <c:crossAx val="70997888"/>
        <c:crosses val="autoZero"/>
        <c:auto val="1"/>
        <c:lblAlgn val="ctr"/>
        <c:lblOffset val="500"/>
      </c:catAx>
      <c:valAx>
        <c:axId val="70997888"/>
        <c:scaling>
          <c:orientation val="minMax"/>
        </c:scaling>
        <c:delete val="1"/>
        <c:axPos val="l"/>
        <c:numFmt formatCode="General" sourceLinked="1"/>
        <c:tickLblPos val="none"/>
        <c:crossAx val="70993024"/>
        <c:crosses val="autoZero"/>
        <c:crossBetween val="between"/>
      </c:valAx>
    </c:plotArea>
    <c:plotVisOnly val="1"/>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smtClean="0"/>
              <a:t>2000-01</a:t>
            </a:r>
          </a:p>
        </c:rich>
      </c:tx>
      <c:layout/>
    </c:title>
    <c:plotArea>
      <c:layout/>
      <c:pieChart>
        <c:varyColors val="1"/>
        <c:ser>
          <c:idx val="0"/>
          <c:order val="0"/>
          <c:tx>
            <c:strRef>
              <c:f>Sheet1!$B$1</c:f>
              <c:strCache>
                <c:ptCount val="1"/>
                <c:pt idx="0">
                  <c:v>Column1</c:v>
                </c:pt>
              </c:strCache>
            </c:strRef>
          </c:tx>
          <c:dPt>
            <c:idx val="0"/>
            <c:spPr>
              <a:solidFill>
                <a:srgbClr val="762123"/>
              </a:solidFill>
            </c:spPr>
          </c:dPt>
          <c:dPt>
            <c:idx val="1"/>
            <c:spPr>
              <a:solidFill>
                <a:srgbClr val="F47B20"/>
              </a:solidFill>
            </c:spPr>
          </c:dPt>
          <c:dLbls>
            <c:dLbl>
              <c:idx val="0"/>
              <c:numFmt formatCode="0%" sourceLinked="0"/>
              <c:spPr/>
              <c:txPr>
                <a:bodyPr/>
                <a:lstStyle/>
                <a:p>
                  <a:pPr>
                    <a:defRPr sz="2200" b="1">
                      <a:solidFill>
                        <a:schemeClr val="bg1"/>
                      </a:solidFill>
                    </a:defRPr>
                  </a:pPr>
                  <a:endParaRPr lang="en-US"/>
                </a:p>
              </c:txPr>
            </c:dLbl>
            <c:dLbl>
              <c:idx val="1"/>
              <c:layout>
                <c:manualLayout>
                  <c:x val="0.17163234403391883"/>
                  <c:y val="0.18553786039902945"/>
                </c:manualLayout>
              </c:layout>
              <c:numFmt formatCode="0%" sourceLinked="0"/>
              <c:spPr/>
              <c:txPr>
                <a:bodyPr/>
                <a:lstStyle/>
                <a:p>
                  <a:pPr>
                    <a:defRPr sz="2200" b="1">
                      <a:solidFill>
                        <a:schemeClr val="bg1"/>
                      </a:solidFill>
                    </a:defRPr>
                  </a:pPr>
                  <a:endParaRPr lang="en-US"/>
                </a:p>
              </c:txPr>
              <c:dLblPos val="bestFit"/>
              <c:showPercent val="1"/>
            </c:dLbl>
            <c:numFmt formatCode="0%" sourceLinked="0"/>
            <c:txPr>
              <a:bodyPr/>
              <a:lstStyle/>
              <a:p>
                <a:pPr>
                  <a:defRPr b="1">
                    <a:solidFill>
                      <a:schemeClr val="bg1"/>
                    </a:solidFill>
                  </a:defRPr>
                </a:pPr>
                <a:endParaRPr lang="en-US"/>
              </a:p>
            </c:txPr>
            <c:dLblPos val="ctr"/>
            <c:showPercent val="1"/>
          </c:dLbls>
          <c:cat>
            <c:strRef>
              <c:f>Sheet1!$A$2:$A$3</c:f>
              <c:strCache>
                <c:ptCount val="2"/>
                <c:pt idx="0">
                  <c:v>Need-Based</c:v>
                </c:pt>
                <c:pt idx="1">
                  <c:v>Non-Need-Based</c:v>
                </c:pt>
              </c:strCache>
            </c:strRef>
          </c:cat>
          <c:val>
            <c:numRef>
              <c:f>Sheet1!$B$2:$B$3</c:f>
              <c:numCache>
                <c:formatCode>General</c:formatCode>
                <c:ptCount val="2"/>
                <c:pt idx="0">
                  <c:v>76.3</c:v>
                </c:pt>
                <c:pt idx="1">
                  <c:v>23.7</c:v>
                </c:pt>
              </c:numCache>
            </c:numRef>
          </c:val>
        </c:ser>
        <c:firstSliceAng val="0"/>
      </c:pieChart>
    </c:plotArea>
    <c:plotVisOnly val="1"/>
  </c:chart>
  <c:txPr>
    <a:bodyPr/>
    <a:lstStyle/>
    <a:p>
      <a:pPr>
        <a:defRPr sz="1800"/>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30"/>
  <c:chart>
    <c:autoTitleDeleted val="1"/>
    <c:plotArea>
      <c:layout>
        <c:manualLayout>
          <c:layoutTarget val="inner"/>
          <c:xMode val="edge"/>
          <c:yMode val="edge"/>
          <c:x val="6.9856517935258183E-2"/>
          <c:y val="3.2008089152790326E-2"/>
          <c:w val="0.920546697287839"/>
          <c:h val="0.75392861752936746"/>
        </c:manualLayout>
      </c:layout>
      <c:barChart>
        <c:barDir val="col"/>
        <c:grouping val="percentStacked"/>
        <c:ser>
          <c:idx val="0"/>
          <c:order val="0"/>
          <c:tx>
            <c:strRef>
              <c:f>Sheet1!$B$1</c:f>
              <c:strCache>
                <c:ptCount val="1"/>
                <c:pt idx="0">
                  <c:v>% Need Based Aid</c:v>
                </c:pt>
              </c:strCache>
            </c:strRef>
          </c:tx>
          <c:spPr>
            <a:solidFill>
              <a:srgbClr val="762123"/>
            </a:solidFill>
            <a:ln w="10795" cap="flat" cmpd="sng" algn="ctr">
              <a:noFill/>
              <a:prstDash val="solid"/>
            </a:ln>
            <a:effectLst/>
            <a:scene3d>
              <a:camera prst="orthographicFront"/>
              <a:lightRig rig="threePt" dir="t"/>
            </a:scene3d>
            <a:sp3d/>
          </c:spPr>
          <c:cat>
            <c:strRef>
              <c:f>Sheet1!$A$2:$A$53</c:f>
              <c:strCache>
                <c:ptCount val="52"/>
                <c:pt idx="0">
                  <c:v>Alaska</c:v>
                </c:pt>
                <c:pt idx="1">
                  <c:v>California</c:v>
                </c:pt>
                <c:pt idx="2">
                  <c:v>Hawaii</c:v>
                </c:pt>
                <c:pt idx="3">
                  <c:v>Maine</c:v>
                </c:pt>
                <c:pt idx="4">
                  <c:v>Nebraska</c:v>
                </c:pt>
                <c:pt idx="5">
                  <c:v>New Hampshire</c:v>
                </c:pt>
                <c:pt idx="6">
                  <c:v>Oregon</c:v>
                </c:pt>
                <c:pt idx="7">
                  <c:v>Pennsylvania</c:v>
                </c:pt>
                <c:pt idx="8">
                  <c:v>Rhode Island</c:v>
                </c:pt>
                <c:pt idx="9">
                  <c:v>Wyoming</c:v>
                </c:pt>
                <c:pt idx="10">
                  <c:v>Arizona</c:v>
                </c:pt>
                <c:pt idx="11">
                  <c:v>Connecticut</c:v>
                </c:pt>
                <c:pt idx="12">
                  <c:v>Vermont</c:v>
                </c:pt>
                <c:pt idx="13">
                  <c:v>Minnesota</c:v>
                </c:pt>
                <c:pt idx="14">
                  <c:v>Colorado</c:v>
                </c:pt>
                <c:pt idx="15">
                  <c:v>Texas</c:v>
                </c:pt>
                <c:pt idx="16">
                  <c:v>Illinois</c:v>
                </c:pt>
                <c:pt idx="17">
                  <c:v>Kansas</c:v>
                </c:pt>
                <c:pt idx="18">
                  <c:v>Michigan</c:v>
                </c:pt>
                <c:pt idx="19">
                  <c:v>Washington </c:v>
                </c:pt>
                <c:pt idx="20">
                  <c:v>Wisconsin</c:v>
                </c:pt>
                <c:pt idx="21">
                  <c:v>New York</c:v>
                </c:pt>
                <c:pt idx="22">
                  <c:v>Maryland</c:v>
                </c:pt>
                <c:pt idx="23">
                  <c:v>Indiana</c:v>
                </c:pt>
                <c:pt idx="24">
                  <c:v>New Jersey</c:v>
                </c:pt>
                <c:pt idx="25">
                  <c:v>Iowa</c:v>
                </c:pt>
                <c:pt idx="26">
                  <c:v>Massachusetts</c:v>
                </c:pt>
                <c:pt idx="27">
                  <c:v>Oklahoma</c:v>
                </c:pt>
                <c:pt idx="28">
                  <c:v>Alabama </c:v>
                </c:pt>
                <c:pt idx="29">
                  <c:v>North Carolina</c:v>
                </c:pt>
                <c:pt idx="30">
                  <c:v>North Dakota</c:v>
                </c:pt>
                <c:pt idx="31">
                  <c:v>Montana</c:v>
                </c:pt>
                <c:pt idx="32">
                  <c:v>Virginia</c:v>
                </c:pt>
                <c:pt idx="33">
                  <c:v>Delaware</c:v>
                </c:pt>
                <c:pt idx="34">
                  <c:v>Ohio</c:v>
                </c:pt>
                <c:pt idx="35">
                  <c:v>Missouri</c:v>
                </c:pt>
                <c:pt idx="36">
                  <c:v>Puerto Rico</c:v>
                </c:pt>
                <c:pt idx="37">
                  <c:v>Nevada</c:v>
                </c:pt>
                <c:pt idx="38">
                  <c:v>Kentucky</c:v>
                </c:pt>
                <c:pt idx="39">
                  <c:v>Utah</c:v>
                </c:pt>
                <c:pt idx="40">
                  <c:v>West Virginia</c:v>
                </c:pt>
                <c:pt idx="41">
                  <c:v>New Mexico</c:v>
                </c:pt>
                <c:pt idx="42">
                  <c:v>Idaho</c:v>
                </c:pt>
                <c:pt idx="43">
                  <c:v>Florida</c:v>
                </c:pt>
                <c:pt idx="44">
                  <c:v>Tennessee</c:v>
                </c:pt>
                <c:pt idx="45">
                  <c:v>South Carolina</c:v>
                </c:pt>
                <c:pt idx="46">
                  <c:v>Louisiana</c:v>
                </c:pt>
                <c:pt idx="47">
                  <c:v>Mississippi</c:v>
                </c:pt>
                <c:pt idx="48">
                  <c:v>South Dakota</c:v>
                </c:pt>
                <c:pt idx="49">
                  <c:v>Arkansas</c:v>
                </c:pt>
                <c:pt idx="50">
                  <c:v>Washington DC</c:v>
                </c:pt>
                <c:pt idx="51">
                  <c:v>Georgia</c:v>
                </c:pt>
              </c:strCache>
            </c:strRef>
          </c:cat>
          <c:val>
            <c:numRef>
              <c:f>Sheet1!$B$2:$B$53</c:f>
              <c:numCache>
                <c:formatCode>0.00%</c:formatCode>
                <c:ptCount val="52"/>
                <c:pt idx="0">
                  <c:v>1</c:v>
                </c:pt>
                <c:pt idx="1">
                  <c:v>1</c:v>
                </c:pt>
                <c:pt idx="2">
                  <c:v>1</c:v>
                </c:pt>
                <c:pt idx="3">
                  <c:v>1</c:v>
                </c:pt>
                <c:pt idx="4">
                  <c:v>1</c:v>
                </c:pt>
                <c:pt idx="5">
                  <c:v>1</c:v>
                </c:pt>
                <c:pt idx="6">
                  <c:v>1</c:v>
                </c:pt>
                <c:pt idx="7">
                  <c:v>1</c:v>
                </c:pt>
                <c:pt idx="8">
                  <c:v>1</c:v>
                </c:pt>
                <c:pt idx="9">
                  <c:v>1</c:v>
                </c:pt>
                <c:pt idx="10">
                  <c:v>0.99749147100140478</c:v>
                </c:pt>
                <c:pt idx="11">
                  <c:v>0.99575545110122454</c:v>
                </c:pt>
                <c:pt idx="12">
                  <c:v>0.99509436140128116</c:v>
                </c:pt>
                <c:pt idx="13">
                  <c:v>0.99502587008833565</c:v>
                </c:pt>
                <c:pt idx="14">
                  <c:v>0.99485698182330506</c:v>
                </c:pt>
                <c:pt idx="15">
                  <c:v>0.99214489600747613</c:v>
                </c:pt>
                <c:pt idx="16">
                  <c:v>0.99187886961319272</c:v>
                </c:pt>
                <c:pt idx="17">
                  <c:v>0.99118867602751404</c:v>
                </c:pt>
                <c:pt idx="18">
                  <c:v>0.98813250478904735</c:v>
                </c:pt>
                <c:pt idx="19">
                  <c:v>0.98405901664539308</c:v>
                </c:pt>
                <c:pt idx="20">
                  <c:v>0.97403357410379943</c:v>
                </c:pt>
                <c:pt idx="21">
                  <c:v>0.96627340543990292</c:v>
                </c:pt>
                <c:pt idx="22">
                  <c:v>0.95423869221848023</c:v>
                </c:pt>
                <c:pt idx="23">
                  <c:v>0.95032118891639539</c:v>
                </c:pt>
                <c:pt idx="24">
                  <c:v>0.9442058283643876</c:v>
                </c:pt>
                <c:pt idx="25">
                  <c:v>0.93975695344776922</c:v>
                </c:pt>
                <c:pt idx="26">
                  <c:v>0.93822873018764807</c:v>
                </c:pt>
                <c:pt idx="27">
                  <c:v>0.87935563708994646</c:v>
                </c:pt>
                <c:pt idx="28">
                  <c:v>0.87631551526518792</c:v>
                </c:pt>
                <c:pt idx="29">
                  <c:v>0.82434732507677755</c:v>
                </c:pt>
                <c:pt idx="30">
                  <c:v>0.75364813903918793</c:v>
                </c:pt>
                <c:pt idx="31">
                  <c:v>0.75293517100561513</c:v>
                </c:pt>
                <c:pt idx="32">
                  <c:v>0.71299035983583081</c:v>
                </c:pt>
                <c:pt idx="33">
                  <c:v>0.70966248199217952</c:v>
                </c:pt>
                <c:pt idx="34">
                  <c:v>0.67436731643746983</c:v>
                </c:pt>
                <c:pt idx="35">
                  <c:v>0.62717708620214863</c:v>
                </c:pt>
                <c:pt idx="36">
                  <c:v>0.58077947409880415</c:v>
                </c:pt>
                <c:pt idx="37">
                  <c:v>0.4968749346767285</c:v>
                </c:pt>
                <c:pt idx="38">
                  <c:v>0.47626367711147688</c:v>
                </c:pt>
                <c:pt idx="39">
                  <c:v>0.42366925064599475</c:v>
                </c:pt>
                <c:pt idx="40">
                  <c:v>0.41230330175591612</c:v>
                </c:pt>
                <c:pt idx="41">
                  <c:v>0.27855334214713073</c:v>
                </c:pt>
                <c:pt idx="42">
                  <c:v>0.26086097946287579</c:v>
                </c:pt>
                <c:pt idx="43">
                  <c:v>0.26024862566985651</c:v>
                </c:pt>
                <c:pt idx="44">
                  <c:v>0.2281600525319197</c:v>
                </c:pt>
                <c:pt idx="45">
                  <c:v>0.18556745392625756</c:v>
                </c:pt>
                <c:pt idx="46">
                  <c:v>0.15164975329223426</c:v>
                </c:pt>
                <c:pt idx="47">
                  <c:v>0.14546355527525001</c:v>
                </c:pt>
                <c:pt idx="48">
                  <c:v>9.2123132639203215E-2</c:v>
                </c:pt>
                <c:pt idx="49">
                  <c:v>8.4445991699432177E-2</c:v>
                </c:pt>
                <c:pt idx="50">
                  <c:v>6.0033415912888244E-2</c:v>
                </c:pt>
                <c:pt idx="51">
                  <c:v>1.9064399933372224E-3</c:v>
                </c:pt>
              </c:numCache>
            </c:numRef>
          </c:val>
        </c:ser>
        <c:ser>
          <c:idx val="1"/>
          <c:order val="1"/>
          <c:tx>
            <c:strRef>
              <c:f>Sheet1!$C$1</c:f>
              <c:strCache>
                <c:ptCount val="1"/>
                <c:pt idx="0">
                  <c:v>% Non-Need Based Aid</c:v>
                </c:pt>
              </c:strCache>
            </c:strRef>
          </c:tx>
          <c:spPr>
            <a:solidFill>
              <a:srgbClr val="F47B20"/>
            </a:solidFill>
            <a:ln>
              <a:noFill/>
            </a:ln>
            <a:effectLst/>
            <a:scene3d>
              <a:camera prst="orthographicFront"/>
              <a:lightRig rig="threePt" dir="t">
                <a:rot lat="0" lon="0" rev="1200000"/>
              </a:lightRig>
            </a:scene3d>
            <a:sp3d/>
          </c:spPr>
          <c:cat>
            <c:strRef>
              <c:f>Sheet1!$A$2:$A$53</c:f>
              <c:strCache>
                <c:ptCount val="52"/>
                <c:pt idx="0">
                  <c:v>Alaska</c:v>
                </c:pt>
                <c:pt idx="1">
                  <c:v>California</c:v>
                </c:pt>
                <c:pt idx="2">
                  <c:v>Hawaii</c:v>
                </c:pt>
                <c:pt idx="3">
                  <c:v>Maine</c:v>
                </c:pt>
                <c:pt idx="4">
                  <c:v>Nebraska</c:v>
                </c:pt>
                <c:pt idx="5">
                  <c:v>New Hampshire</c:v>
                </c:pt>
                <c:pt idx="6">
                  <c:v>Oregon</c:v>
                </c:pt>
                <c:pt idx="7">
                  <c:v>Pennsylvania</c:v>
                </c:pt>
                <c:pt idx="8">
                  <c:v>Rhode Island</c:v>
                </c:pt>
                <c:pt idx="9">
                  <c:v>Wyoming</c:v>
                </c:pt>
                <c:pt idx="10">
                  <c:v>Arizona</c:v>
                </c:pt>
                <c:pt idx="11">
                  <c:v>Connecticut</c:v>
                </c:pt>
                <c:pt idx="12">
                  <c:v>Vermont</c:v>
                </c:pt>
                <c:pt idx="13">
                  <c:v>Minnesota</c:v>
                </c:pt>
                <c:pt idx="14">
                  <c:v>Colorado</c:v>
                </c:pt>
                <c:pt idx="15">
                  <c:v>Texas</c:v>
                </c:pt>
                <c:pt idx="16">
                  <c:v>Illinois</c:v>
                </c:pt>
                <c:pt idx="17">
                  <c:v>Kansas</c:v>
                </c:pt>
                <c:pt idx="18">
                  <c:v>Michigan</c:v>
                </c:pt>
                <c:pt idx="19">
                  <c:v>Washington </c:v>
                </c:pt>
                <c:pt idx="20">
                  <c:v>Wisconsin</c:v>
                </c:pt>
                <c:pt idx="21">
                  <c:v>New York</c:v>
                </c:pt>
                <c:pt idx="22">
                  <c:v>Maryland</c:v>
                </c:pt>
                <c:pt idx="23">
                  <c:v>Indiana</c:v>
                </c:pt>
                <c:pt idx="24">
                  <c:v>New Jersey</c:v>
                </c:pt>
                <c:pt idx="25">
                  <c:v>Iowa</c:v>
                </c:pt>
                <c:pt idx="26">
                  <c:v>Massachusetts</c:v>
                </c:pt>
                <c:pt idx="27">
                  <c:v>Oklahoma</c:v>
                </c:pt>
                <c:pt idx="28">
                  <c:v>Alabama </c:v>
                </c:pt>
                <c:pt idx="29">
                  <c:v>North Carolina</c:v>
                </c:pt>
                <c:pt idx="30">
                  <c:v>North Dakota</c:v>
                </c:pt>
                <c:pt idx="31">
                  <c:v>Montana</c:v>
                </c:pt>
                <c:pt idx="32">
                  <c:v>Virginia</c:v>
                </c:pt>
                <c:pt idx="33">
                  <c:v>Delaware</c:v>
                </c:pt>
                <c:pt idx="34">
                  <c:v>Ohio</c:v>
                </c:pt>
                <c:pt idx="35">
                  <c:v>Missouri</c:v>
                </c:pt>
                <c:pt idx="36">
                  <c:v>Puerto Rico</c:v>
                </c:pt>
                <c:pt idx="37">
                  <c:v>Nevada</c:v>
                </c:pt>
                <c:pt idx="38">
                  <c:v>Kentucky</c:v>
                </c:pt>
                <c:pt idx="39">
                  <c:v>Utah</c:v>
                </c:pt>
                <c:pt idx="40">
                  <c:v>West Virginia</c:v>
                </c:pt>
                <c:pt idx="41">
                  <c:v>New Mexico</c:v>
                </c:pt>
                <c:pt idx="42">
                  <c:v>Idaho</c:v>
                </c:pt>
                <c:pt idx="43">
                  <c:v>Florida</c:v>
                </c:pt>
                <c:pt idx="44">
                  <c:v>Tennessee</c:v>
                </c:pt>
                <c:pt idx="45">
                  <c:v>South Carolina</c:v>
                </c:pt>
                <c:pt idx="46">
                  <c:v>Louisiana</c:v>
                </c:pt>
                <c:pt idx="47">
                  <c:v>Mississippi</c:v>
                </c:pt>
                <c:pt idx="48">
                  <c:v>South Dakota</c:v>
                </c:pt>
                <c:pt idx="49">
                  <c:v>Arkansas</c:v>
                </c:pt>
                <c:pt idx="50">
                  <c:v>Washington DC</c:v>
                </c:pt>
                <c:pt idx="51">
                  <c:v>Georgia</c:v>
                </c:pt>
              </c:strCache>
            </c:strRef>
          </c:cat>
          <c:val>
            <c:numRef>
              <c:f>Sheet1!$C$2:$C$53</c:f>
              <c:numCache>
                <c:formatCode>0.00%</c:formatCode>
                <c:ptCount val="52"/>
                <c:pt idx="0">
                  <c:v>0</c:v>
                </c:pt>
                <c:pt idx="1">
                  <c:v>0</c:v>
                </c:pt>
                <c:pt idx="2">
                  <c:v>0</c:v>
                </c:pt>
                <c:pt idx="3">
                  <c:v>0</c:v>
                </c:pt>
                <c:pt idx="4">
                  <c:v>0</c:v>
                </c:pt>
                <c:pt idx="5">
                  <c:v>0</c:v>
                </c:pt>
                <c:pt idx="6">
                  <c:v>0</c:v>
                </c:pt>
                <c:pt idx="7">
                  <c:v>0</c:v>
                </c:pt>
                <c:pt idx="8">
                  <c:v>0</c:v>
                </c:pt>
                <c:pt idx="9">
                  <c:v>0</c:v>
                </c:pt>
                <c:pt idx="10">
                  <c:v>2.5085289985952242E-3</c:v>
                </c:pt>
                <c:pt idx="11">
                  <c:v>4.2445488987753691E-3</c:v>
                </c:pt>
                <c:pt idx="12">
                  <c:v>4.9056385987187694E-3</c:v>
                </c:pt>
                <c:pt idx="13">
                  <c:v>4.9741299116649925E-3</c:v>
                </c:pt>
                <c:pt idx="14">
                  <c:v>5.1430181766943814E-3</c:v>
                </c:pt>
                <c:pt idx="15">
                  <c:v>7.8551039925245196E-3</c:v>
                </c:pt>
                <c:pt idx="16">
                  <c:v>8.1211303868080724E-3</c:v>
                </c:pt>
                <c:pt idx="17">
                  <c:v>8.8113239724859297E-3</c:v>
                </c:pt>
                <c:pt idx="18">
                  <c:v>1.1867495210951755E-2</c:v>
                </c:pt>
                <c:pt idx="19">
                  <c:v>1.5940983354607901E-2</c:v>
                </c:pt>
                <c:pt idx="20">
                  <c:v>2.5966425896201177E-2</c:v>
                </c:pt>
                <c:pt idx="21">
                  <c:v>3.372659456009712E-2</c:v>
                </c:pt>
                <c:pt idx="22">
                  <c:v>4.576130778152096E-2</c:v>
                </c:pt>
                <c:pt idx="23">
                  <c:v>4.9678811083604654E-2</c:v>
                </c:pt>
                <c:pt idx="24">
                  <c:v>5.5794171635613336E-2</c:v>
                </c:pt>
                <c:pt idx="25">
                  <c:v>6.0243046552230811E-2</c:v>
                </c:pt>
                <c:pt idx="26">
                  <c:v>6.1771269812351974E-2</c:v>
                </c:pt>
                <c:pt idx="27">
                  <c:v>0.12064436291005406</c:v>
                </c:pt>
                <c:pt idx="28">
                  <c:v>0.12368448473481304</c:v>
                </c:pt>
                <c:pt idx="29">
                  <c:v>0.17565267492322237</c:v>
                </c:pt>
                <c:pt idx="30">
                  <c:v>0.24635186096081318</c:v>
                </c:pt>
                <c:pt idx="31">
                  <c:v>0.24706482899438489</c:v>
                </c:pt>
                <c:pt idx="32">
                  <c:v>0.2870096401641693</c:v>
                </c:pt>
                <c:pt idx="33">
                  <c:v>0.29033751800782082</c:v>
                </c:pt>
                <c:pt idx="34">
                  <c:v>0.3256326835625305</c:v>
                </c:pt>
                <c:pt idx="35">
                  <c:v>0.37282291379785287</c:v>
                </c:pt>
                <c:pt idx="36">
                  <c:v>0.41922052590119668</c:v>
                </c:pt>
                <c:pt idx="37">
                  <c:v>0.50312506532327184</c:v>
                </c:pt>
                <c:pt idx="38">
                  <c:v>0.52373632288852312</c:v>
                </c:pt>
                <c:pt idx="39">
                  <c:v>0.57633074935400508</c:v>
                </c:pt>
                <c:pt idx="40">
                  <c:v>0.58769669824408477</c:v>
                </c:pt>
                <c:pt idx="41">
                  <c:v>0.72144665785286932</c:v>
                </c:pt>
                <c:pt idx="42">
                  <c:v>0.73913902053712532</c:v>
                </c:pt>
                <c:pt idx="43">
                  <c:v>0.73975137433014448</c:v>
                </c:pt>
                <c:pt idx="44">
                  <c:v>0.77183994746808182</c:v>
                </c:pt>
                <c:pt idx="45">
                  <c:v>0.81443254607374249</c:v>
                </c:pt>
                <c:pt idx="46">
                  <c:v>0.84835024670776549</c:v>
                </c:pt>
                <c:pt idx="47">
                  <c:v>0.85453644472474943</c:v>
                </c:pt>
                <c:pt idx="48">
                  <c:v>0.90787686736079731</c:v>
                </c:pt>
                <c:pt idx="49">
                  <c:v>0.91555400830056788</c:v>
                </c:pt>
                <c:pt idx="50">
                  <c:v>0.93996658408711109</c:v>
                </c:pt>
                <c:pt idx="51">
                  <c:v>0.99809356000666205</c:v>
                </c:pt>
              </c:numCache>
            </c:numRef>
          </c:val>
        </c:ser>
        <c:gapWidth val="75"/>
        <c:overlap val="100"/>
        <c:axId val="94144000"/>
        <c:axId val="94145536"/>
      </c:barChart>
      <c:catAx>
        <c:axId val="94144000"/>
        <c:scaling>
          <c:orientation val="minMax"/>
        </c:scaling>
        <c:axPos val="b"/>
        <c:majorTickMark val="none"/>
        <c:tickLblPos val="nextTo"/>
        <c:txPr>
          <a:bodyPr rot="-4500000"/>
          <a:lstStyle/>
          <a:p>
            <a:pPr>
              <a:defRPr sz="900"/>
            </a:pPr>
            <a:endParaRPr lang="en-US"/>
          </a:p>
        </c:txPr>
        <c:crossAx val="94145536"/>
        <c:crosses val="autoZero"/>
        <c:auto val="1"/>
        <c:lblAlgn val="ctr"/>
        <c:lblOffset val="100"/>
      </c:catAx>
      <c:valAx>
        <c:axId val="94145536"/>
        <c:scaling>
          <c:orientation val="minMax"/>
        </c:scaling>
        <c:axPos val="l"/>
        <c:title>
          <c:tx>
            <c:rich>
              <a:bodyPr rot="-5400000" vert="horz"/>
              <a:lstStyle/>
              <a:p>
                <a:pPr>
                  <a:defRPr sz="1400" b="1"/>
                </a:pPr>
                <a:r>
                  <a:rPr lang="en-US" sz="1400" b="1" dirty="0" smtClean="0"/>
                  <a:t>Percent of State</a:t>
                </a:r>
                <a:r>
                  <a:rPr lang="en-US" sz="1400" b="1" baseline="0" dirty="0" smtClean="0"/>
                  <a:t> Grant Aid to Undergraduates</a:t>
                </a:r>
                <a:endParaRPr lang="en-US" sz="1400" b="1" dirty="0"/>
              </a:p>
            </c:rich>
          </c:tx>
          <c:layout>
            <c:manualLayout>
              <c:xMode val="edge"/>
              <c:yMode val="edge"/>
              <c:x val="0"/>
              <c:y val="5.710634443242573E-2"/>
            </c:manualLayout>
          </c:layout>
        </c:title>
        <c:numFmt formatCode="0%" sourceLinked="1"/>
        <c:majorTickMark val="none"/>
        <c:tickLblPos val="nextTo"/>
        <c:txPr>
          <a:bodyPr/>
          <a:lstStyle/>
          <a:p>
            <a:pPr>
              <a:defRPr sz="1100"/>
            </a:pPr>
            <a:endParaRPr lang="en-US"/>
          </a:p>
        </c:txPr>
        <c:crossAx val="94144000"/>
        <c:crosses val="autoZero"/>
        <c:crossBetween val="between"/>
      </c:valAx>
    </c:plotArea>
    <c:legend>
      <c:legendPos val="b"/>
      <c:layout>
        <c:manualLayout>
          <c:xMode val="edge"/>
          <c:yMode val="edge"/>
          <c:x val="0.2827428915135608"/>
          <c:y val="0.95104104814767065"/>
          <c:w val="0.44006977252843393"/>
          <c:h val="4.3494470978013046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6827275460660368"/>
          <c:y val="4.3800701748330832E-2"/>
          <c:w val="0.81468709614266899"/>
          <c:h val="0.78174746092343161"/>
        </c:manualLayout>
      </c:layout>
      <c:barChart>
        <c:barDir val="col"/>
        <c:grouping val="clustered"/>
        <c:ser>
          <c:idx val="0"/>
          <c:order val="0"/>
          <c:tx>
            <c:strRef>
              <c:f>Sheet1!$B$1</c:f>
              <c:strCache>
                <c:ptCount val="1"/>
                <c:pt idx="0">
                  <c:v>Lowest income quintile</c:v>
                </c:pt>
              </c:strCache>
            </c:strRef>
          </c:tx>
          <c:spPr>
            <a:solidFill>
              <a:srgbClr val="762123"/>
            </a:solidFill>
          </c:spPr>
          <c:dPt>
            <c:idx val="0"/>
            <c:spPr>
              <a:solidFill>
                <a:srgbClr val="762123"/>
              </a:solidFill>
            </c:spPr>
          </c:dPt>
          <c:dLbls>
            <c:txPr>
              <a:bodyPr/>
              <a:lstStyle/>
              <a:p>
                <a:pPr algn="ctr">
                  <a:defRPr lang="en-US" sz="1800" b="0" i="0" u="none" strike="noStrike" kern="1200" baseline="0">
                    <a:solidFill>
                      <a:prstClr val="black"/>
                    </a:solidFill>
                    <a:latin typeface="+mn-lt"/>
                    <a:ea typeface="+mn-ea"/>
                    <a:cs typeface="+mn-cs"/>
                  </a:defRPr>
                </a:pPr>
                <a:endParaRPr lang="en-US"/>
              </a:p>
            </c:txPr>
            <c:dLblPos val="outEnd"/>
            <c:showVal val="1"/>
          </c:dLbls>
          <c:cat>
            <c:numRef>
              <c:f>Sheet1!$A$2:$A$3</c:f>
              <c:numCache>
                <c:formatCode>General</c:formatCode>
                <c:ptCount val="2"/>
                <c:pt idx="0">
                  <c:v>1995</c:v>
                </c:pt>
                <c:pt idx="1">
                  <c:v>2007</c:v>
                </c:pt>
              </c:numCache>
            </c:numRef>
          </c:cat>
          <c:val>
            <c:numRef>
              <c:f>Sheet1!$B$2:$B$3</c:f>
              <c:numCache>
                <c:formatCode>"$"#,##0_);[Red]\("$"#,##0\)</c:formatCode>
                <c:ptCount val="2"/>
                <c:pt idx="0">
                  <c:v>437</c:v>
                </c:pt>
                <c:pt idx="1">
                  <c:v>744</c:v>
                </c:pt>
              </c:numCache>
            </c:numRef>
          </c:val>
        </c:ser>
        <c:ser>
          <c:idx val="1"/>
          <c:order val="1"/>
          <c:tx>
            <c:strRef>
              <c:f>Sheet1!$C$1</c:f>
              <c:strCache>
                <c:ptCount val="1"/>
                <c:pt idx="0">
                  <c:v>Highest income quintile</c:v>
                </c:pt>
              </c:strCache>
            </c:strRef>
          </c:tx>
          <c:spPr>
            <a:solidFill>
              <a:srgbClr val="F47B20"/>
            </a:solidFill>
          </c:spPr>
          <c:cat>
            <c:numRef>
              <c:f>Sheet1!$A$2:$A$3</c:f>
              <c:numCache>
                <c:formatCode>General</c:formatCode>
                <c:ptCount val="2"/>
                <c:pt idx="0">
                  <c:v>1995</c:v>
                </c:pt>
                <c:pt idx="1">
                  <c:v>2007</c:v>
                </c:pt>
              </c:numCache>
            </c:numRef>
          </c:cat>
          <c:val>
            <c:numRef>
              <c:f>Sheet1!$C$2:$C$3</c:f>
              <c:numCache>
                <c:formatCode>"$"#,##0_);[Red]\("$"#,##0\)</c:formatCode>
                <c:ptCount val="2"/>
                <c:pt idx="0">
                  <c:v>179</c:v>
                </c:pt>
                <c:pt idx="1">
                  <c:v>695</c:v>
                </c:pt>
              </c:numCache>
            </c:numRef>
          </c:val>
        </c:ser>
        <c:dLbls>
          <c:showVal val="1"/>
        </c:dLbls>
        <c:axId val="94521600"/>
        <c:axId val="94527488"/>
      </c:barChart>
      <c:catAx>
        <c:axId val="94521600"/>
        <c:scaling>
          <c:orientation val="minMax"/>
        </c:scaling>
        <c:axPos val="b"/>
        <c:numFmt formatCode="General" sourceLinked="1"/>
        <c:tickLblPos val="nextTo"/>
        <c:crossAx val="94527488"/>
        <c:crosses val="autoZero"/>
        <c:auto val="1"/>
        <c:lblAlgn val="ctr"/>
        <c:lblOffset val="100"/>
      </c:catAx>
      <c:valAx>
        <c:axId val="94527488"/>
        <c:scaling>
          <c:orientation val="minMax"/>
          <c:max val="800"/>
          <c:min val="0"/>
        </c:scaling>
        <c:axPos val="l"/>
        <c:title>
          <c:tx>
            <c:rich>
              <a:bodyPr rot="-5400000" vert="horz"/>
              <a:lstStyle/>
              <a:p>
                <a:pPr>
                  <a:defRPr sz="1800" b="0"/>
                </a:pPr>
                <a:r>
                  <a:rPr lang="en-US" sz="1800" b="0" dirty="0" smtClean="0"/>
                  <a:t>Institutional Grant</a:t>
                </a:r>
                <a:r>
                  <a:rPr lang="en-US" sz="1800" b="0" baseline="0" dirty="0" smtClean="0"/>
                  <a:t> Aid at Public 4-Year Institutions, 1995-2007 (in millions)</a:t>
                </a:r>
                <a:endParaRPr lang="en-US" sz="1800" b="0" dirty="0"/>
              </a:p>
            </c:rich>
          </c:tx>
          <c:layout>
            <c:manualLayout>
              <c:xMode val="edge"/>
              <c:yMode val="edge"/>
              <c:x val="6.1577512857872094E-3"/>
              <c:y val="5.9205466949550013E-2"/>
            </c:manualLayout>
          </c:layout>
        </c:title>
        <c:numFmt formatCode="&quot;$&quot;#,##0" sourceLinked="0"/>
        <c:majorTickMark val="none"/>
        <c:tickLblPos val="nextTo"/>
        <c:crossAx val="94521600"/>
        <c:crosses val="autoZero"/>
        <c:crossBetween val="between"/>
      </c:valAx>
    </c:plotArea>
    <c:legend>
      <c:legendPos val="b"/>
      <c:layout/>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8007284080288274"/>
          <c:y val="4.3800701748330832E-2"/>
          <c:w val="0.802886928294688"/>
          <c:h val="0.78174746092343161"/>
        </c:manualLayout>
      </c:layout>
      <c:barChart>
        <c:barDir val="col"/>
        <c:grouping val="clustered"/>
        <c:ser>
          <c:idx val="0"/>
          <c:order val="0"/>
          <c:tx>
            <c:strRef>
              <c:f>Sheet1!$B$1</c:f>
              <c:strCache>
                <c:ptCount val="1"/>
                <c:pt idx="0">
                  <c:v>Lowest income quintile</c:v>
                </c:pt>
              </c:strCache>
            </c:strRef>
          </c:tx>
          <c:spPr>
            <a:solidFill>
              <a:srgbClr val="762123"/>
            </a:solidFill>
          </c:spPr>
          <c:dPt>
            <c:idx val="0"/>
            <c:spPr>
              <a:solidFill>
                <a:srgbClr val="762123"/>
              </a:solidFill>
            </c:spPr>
          </c:dPt>
          <c:dLbls>
            <c:txPr>
              <a:bodyPr/>
              <a:lstStyle/>
              <a:p>
                <a:pPr algn="ctr">
                  <a:defRPr lang="en-US" sz="1800" b="0" i="0" u="none" strike="noStrike" kern="1200" baseline="0">
                    <a:solidFill>
                      <a:prstClr val="black"/>
                    </a:solidFill>
                    <a:latin typeface="+mn-lt"/>
                    <a:ea typeface="+mn-ea"/>
                    <a:cs typeface="+mn-cs"/>
                  </a:defRPr>
                </a:pPr>
                <a:endParaRPr lang="en-US"/>
              </a:p>
            </c:txPr>
            <c:dLblPos val="outEnd"/>
            <c:showVal val="1"/>
          </c:dLbls>
          <c:cat>
            <c:numRef>
              <c:f>Sheet1!$A$2:$A$3</c:f>
              <c:numCache>
                <c:formatCode>General</c:formatCode>
                <c:ptCount val="2"/>
                <c:pt idx="0">
                  <c:v>1995</c:v>
                </c:pt>
                <c:pt idx="1">
                  <c:v>2007</c:v>
                </c:pt>
              </c:numCache>
            </c:numRef>
          </c:cat>
          <c:val>
            <c:numRef>
              <c:f>Sheet1!$B$2:$B$3</c:f>
              <c:numCache>
                <c:formatCode>"$"#,##0_);[Red]\("$"#,##0\)</c:formatCode>
                <c:ptCount val="2"/>
                <c:pt idx="0">
                  <c:v>919</c:v>
                </c:pt>
                <c:pt idx="1">
                  <c:v>1478</c:v>
                </c:pt>
              </c:numCache>
            </c:numRef>
          </c:val>
        </c:ser>
        <c:ser>
          <c:idx val="1"/>
          <c:order val="1"/>
          <c:tx>
            <c:strRef>
              <c:f>Sheet1!$C$1</c:f>
              <c:strCache>
                <c:ptCount val="1"/>
                <c:pt idx="0">
                  <c:v>Highest income quintile</c:v>
                </c:pt>
              </c:strCache>
            </c:strRef>
          </c:tx>
          <c:spPr>
            <a:solidFill>
              <a:srgbClr val="F47B20"/>
            </a:solidFill>
          </c:spPr>
          <c:cat>
            <c:numRef>
              <c:f>Sheet1!$A$2:$A$3</c:f>
              <c:numCache>
                <c:formatCode>General</c:formatCode>
                <c:ptCount val="2"/>
                <c:pt idx="0">
                  <c:v>1995</c:v>
                </c:pt>
                <c:pt idx="1">
                  <c:v>2007</c:v>
                </c:pt>
              </c:numCache>
            </c:numRef>
          </c:cat>
          <c:val>
            <c:numRef>
              <c:f>Sheet1!$C$2:$C$3</c:f>
              <c:numCache>
                <c:formatCode>"$"#,##0_);[Red]\("$"#,##0\)</c:formatCode>
                <c:ptCount val="2"/>
                <c:pt idx="0">
                  <c:v>887</c:v>
                </c:pt>
                <c:pt idx="1">
                  <c:v>2673</c:v>
                </c:pt>
              </c:numCache>
            </c:numRef>
          </c:val>
        </c:ser>
        <c:dLbls>
          <c:showVal val="1"/>
        </c:dLbls>
        <c:axId val="94619520"/>
        <c:axId val="94621056"/>
      </c:barChart>
      <c:catAx>
        <c:axId val="94619520"/>
        <c:scaling>
          <c:orientation val="minMax"/>
        </c:scaling>
        <c:axPos val="b"/>
        <c:numFmt formatCode="General" sourceLinked="1"/>
        <c:tickLblPos val="nextTo"/>
        <c:crossAx val="94621056"/>
        <c:crosses val="autoZero"/>
        <c:auto val="1"/>
        <c:lblAlgn val="ctr"/>
        <c:lblOffset val="100"/>
      </c:catAx>
      <c:valAx>
        <c:axId val="94621056"/>
        <c:scaling>
          <c:orientation val="minMax"/>
          <c:min val="0"/>
        </c:scaling>
        <c:axPos val="l"/>
        <c:title>
          <c:tx>
            <c:rich>
              <a:bodyPr rot="-5400000" vert="horz"/>
              <a:lstStyle/>
              <a:p>
                <a:pPr>
                  <a:defRPr sz="1800" b="0"/>
                </a:pPr>
                <a:r>
                  <a:rPr lang="en-US" sz="1800" b="0" dirty="0" smtClean="0"/>
                  <a:t>Institutional Grant</a:t>
                </a:r>
                <a:r>
                  <a:rPr lang="en-US" sz="1800" b="0" baseline="0" dirty="0" smtClean="0"/>
                  <a:t> Aid at Private NFP </a:t>
                </a:r>
              </a:p>
              <a:p>
                <a:pPr>
                  <a:defRPr sz="1800" b="0"/>
                </a:pPr>
                <a:r>
                  <a:rPr lang="en-US" sz="1800" b="0" baseline="0" dirty="0" smtClean="0"/>
                  <a:t>4-Year Institutions, 1995-2007 (millions)</a:t>
                </a:r>
                <a:endParaRPr lang="en-US" sz="1800" b="0" dirty="0"/>
              </a:p>
            </c:rich>
          </c:tx>
          <c:layout>
            <c:manualLayout>
              <c:xMode val="edge"/>
              <c:yMode val="edge"/>
              <c:x val="6.1577512857872094E-3"/>
              <c:y val="5.9205466949550013E-2"/>
            </c:manualLayout>
          </c:layout>
        </c:title>
        <c:numFmt formatCode="&quot;$&quot;#,##0" sourceLinked="0"/>
        <c:majorTickMark val="none"/>
        <c:tickLblPos val="nextTo"/>
        <c:crossAx val="94619520"/>
        <c:crosses val="autoZero"/>
        <c:crossBetween val="between"/>
      </c:valAx>
    </c:plotArea>
    <c:legend>
      <c:legendPos val="b"/>
      <c:layout/>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7483953934369536"/>
        </c:manualLayout>
      </c:layout>
      <c:barChart>
        <c:barDir val="col"/>
        <c:grouping val="clustered"/>
        <c:ser>
          <c:idx val="0"/>
          <c:order val="0"/>
          <c:tx>
            <c:strRef>
              <c:f>Sheet1!$B$1</c:f>
              <c:strCache>
                <c:ptCount val="1"/>
                <c:pt idx="0">
                  <c:v>Number of Institutions</c:v>
                </c:pt>
              </c:strCache>
            </c:strRef>
          </c:tx>
          <c:dPt>
            <c:idx val="0"/>
            <c:spPr>
              <a:solidFill>
                <a:srgbClr val="5C8727"/>
              </a:solidFill>
              <a:ln>
                <a:solidFill>
                  <a:sysClr val="windowText" lastClr="000000"/>
                </a:solidFill>
              </a:ln>
            </c:spPr>
          </c:dPt>
          <c:dPt>
            <c:idx val="1"/>
            <c:spPr>
              <a:solidFill>
                <a:srgbClr val="5C8727"/>
              </a:solidFill>
              <a:ln>
                <a:solidFill>
                  <a:sysClr val="windowText" lastClr="000000"/>
                </a:solidFill>
              </a:ln>
            </c:spPr>
          </c:dPt>
          <c:dPt>
            <c:idx val="2"/>
            <c:spPr>
              <a:solidFill>
                <a:srgbClr val="BF311A"/>
              </a:solidFill>
              <a:ln>
                <a:solidFill>
                  <a:sysClr val="windowText" lastClr="000000"/>
                </a:solidFill>
              </a:ln>
            </c:spPr>
          </c:dPt>
          <c:dPt>
            <c:idx val="3"/>
            <c:spPr>
              <a:solidFill>
                <a:srgbClr val="BF311A"/>
              </a:solidFill>
              <a:ln>
                <a:solidFill>
                  <a:sysClr val="windowText" lastClr="000000"/>
                </a:solidFill>
              </a:ln>
            </c:spPr>
          </c:dPt>
          <c:dPt>
            <c:idx val="4"/>
            <c:spPr>
              <a:solidFill>
                <a:srgbClr val="BF311A"/>
              </a:solidFill>
              <a:ln>
                <a:solidFill>
                  <a:sysClr val="windowText" lastClr="000000"/>
                </a:solidFill>
              </a:ln>
            </c:spPr>
          </c:dPt>
          <c:dPt>
            <c:idx val="5"/>
            <c:spPr>
              <a:solidFill>
                <a:srgbClr val="BF311A"/>
              </a:solidFill>
              <a:ln>
                <a:solidFill>
                  <a:sysClr val="windowText" lastClr="000000"/>
                </a:solidFill>
              </a:ln>
            </c:spPr>
          </c:dPt>
          <c:dLbls>
            <c:dLbl>
              <c:idx val="0"/>
              <c:layout>
                <c:manualLayout>
                  <c:x val="0"/>
                  <c:y val="6.3204811643131714E-2"/>
                </c:manualLayout>
              </c:layout>
              <c:dLblPos val="outEnd"/>
              <c:showVal val="1"/>
            </c:dLbl>
            <c:numFmt formatCode="#,##0" sourceLinked="0"/>
            <c:txPr>
              <a:bodyPr/>
              <a:lstStyle/>
              <a:p>
                <a:pPr>
                  <a:defRPr b="1">
                    <a:solidFill>
                      <a:schemeClr val="bg1"/>
                    </a:solidFill>
                  </a:defRPr>
                </a:pPr>
                <a:endParaRPr lang="en-US"/>
              </a:p>
            </c:txPr>
            <c:dLblPos val="ctr"/>
            <c:showVal val="1"/>
          </c:dLbls>
          <c:cat>
            <c:strRef>
              <c:f>Sheet1!$A$2:$A$7</c:f>
              <c:strCache>
                <c:ptCount val="6"/>
                <c:pt idx="0">
                  <c:v>Less than 14%</c:v>
                </c:pt>
                <c:pt idx="1">
                  <c:v>14-27%</c:v>
                </c:pt>
                <c:pt idx="2">
                  <c:v>27-50%</c:v>
                </c:pt>
                <c:pt idx="3">
                  <c:v>50-72%</c:v>
                </c:pt>
                <c:pt idx="4">
                  <c:v>72-100%</c:v>
                </c:pt>
                <c:pt idx="5">
                  <c:v>More than 100%</c:v>
                </c:pt>
              </c:strCache>
            </c:strRef>
          </c:cat>
          <c:val>
            <c:numRef>
              <c:f>Sheet1!$B$2:$B$7</c:f>
              <c:numCache>
                <c:formatCode>General</c:formatCode>
                <c:ptCount val="6"/>
                <c:pt idx="0">
                  <c:v>22</c:v>
                </c:pt>
                <c:pt idx="1">
                  <c:v>54</c:v>
                </c:pt>
                <c:pt idx="2">
                  <c:v>276</c:v>
                </c:pt>
                <c:pt idx="3">
                  <c:v>329</c:v>
                </c:pt>
                <c:pt idx="4">
                  <c:v>356</c:v>
                </c:pt>
                <c:pt idx="5">
                  <c:v>311</c:v>
                </c:pt>
              </c:numCache>
            </c:numRef>
          </c:val>
        </c:ser>
        <c:gapWidth val="0"/>
        <c:axId val="100419840"/>
        <c:axId val="100426112"/>
      </c:barChart>
      <c:catAx>
        <c:axId val="100419840"/>
        <c:scaling>
          <c:orientation val="minMax"/>
        </c:scaling>
        <c:axPos val="b"/>
        <c:title>
          <c:tx>
            <c:rich>
              <a:bodyPr/>
              <a:lstStyle/>
              <a:p>
                <a:pPr>
                  <a:defRPr b="1"/>
                </a:pPr>
                <a:r>
                  <a:rPr lang="en-US" b="1" dirty="0" smtClean="0"/>
                  <a:t>Net Price for Low-Income Students as a </a:t>
                </a:r>
              </a:p>
              <a:p>
                <a:pPr>
                  <a:defRPr b="1"/>
                </a:pPr>
                <a:r>
                  <a:rPr lang="en-US" b="1" dirty="0" smtClean="0"/>
                  <a:t>Percent of Average Family</a:t>
                </a:r>
                <a:r>
                  <a:rPr lang="en-US" b="1" baseline="0" dirty="0" smtClean="0"/>
                  <a:t> Income ($17,011)</a:t>
                </a:r>
                <a:endParaRPr lang="en-US" b="1" dirty="0"/>
              </a:p>
            </c:rich>
          </c:tx>
          <c:layout/>
        </c:title>
        <c:tickLblPos val="nextTo"/>
        <c:txPr>
          <a:bodyPr/>
          <a:lstStyle/>
          <a:p>
            <a:pPr>
              <a:defRPr sz="1400"/>
            </a:pPr>
            <a:endParaRPr lang="en-US"/>
          </a:p>
        </c:txPr>
        <c:crossAx val="100426112"/>
        <c:crosses val="autoZero"/>
        <c:auto val="1"/>
        <c:lblAlgn val="ctr"/>
        <c:lblOffset val="100"/>
      </c:catAx>
      <c:valAx>
        <c:axId val="100426112"/>
        <c:scaling>
          <c:orientation val="minMax"/>
          <c:max val="325"/>
          <c:min val="0"/>
        </c:scaling>
        <c:axPos val="l"/>
        <c:title>
          <c:tx>
            <c:rich>
              <a:bodyPr rot="-5400000" vert="horz"/>
              <a:lstStyle/>
              <a:p>
                <a:pPr>
                  <a:defRPr/>
                </a:pPr>
                <a:r>
                  <a:rPr lang="en-US" dirty="0" smtClean="0"/>
                  <a:t>Number</a:t>
                </a:r>
                <a:r>
                  <a:rPr lang="en-US" baseline="0" dirty="0" smtClean="0"/>
                  <a:t> of Institutions</a:t>
                </a:r>
              </a:p>
            </c:rich>
          </c:tx>
          <c:layout/>
        </c:title>
        <c:numFmt formatCode="#,##0" sourceLinked="0"/>
        <c:tickLblPos val="nextTo"/>
        <c:crossAx val="100419840"/>
        <c:crosses val="autoZero"/>
        <c:crossBetween val="between"/>
        <c:majorUnit val="50"/>
      </c:valAx>
    </c:plotArea>
    <c:plotVisOnly val="1"/>
  </c:chart>
  <c:txPr>
    <a:bodyPr/>
    <a:lstStyle/>
    <a:p>
      <a:pPr>
        <a:defRPr sz="1800"/>
      </a:pPr>
      <a:endParaRPr lang="en-US"/>
    </a:p>
  </c:txPr>
  <c:externalData r:id="rId2"/>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7483953934369536"/>
        </c:manualLayout>
      </c:layout>
      <c:barChart>
        <c:barDir val="col"/>
        <c:grouping val="clustered"/>
        <c:ser>
          <c:idx val="0"/>
          <c:order val="0"/>
          <c:tx>
            <c:strRef>
              <c:f>Sheet1!$B$1</c:f>
              <c:strCache>
                <c:ptCount val="1"/>
                <c:pt idx="0">
                  <c:v>Number of Institutions</c:v>
                </c:pt>
              </c:strCache>
            </c:strRef>
          </c:tx>
          <c:spPr>
            <a:solidFill>
              <a:srgbClr val="BF311A"/>
            </a:solidFill>
            <a:ln>
              <a:solidFill>
                <a:sysClr val="windowText" lastClr="000000"/>
              </a:solidFill>
            </a:ln>
          </c:spPr>
          <c:dPt>
            <c:idx val="5"/>
            <c:spPr>
              <a:solidFill>
                <a:srgbClr val="5C8727"/>
              </a:solidFill>
              <a:ln>
                <a:solidFill>
                  <a:sysClr val="windowText" lastClr="000000"/>
                </a:solidFill>
              </a:ln>
            </c:spPr>
          </c:dPt>
          <c:dPt>
            <c:idx val="6"/>
            <c:spPr>
              <a:solidFill>
                <a:srgbClr val="5C8727"/>
              </a:solidFill>
              <a:ln>
                <a:solidFill>
                  <a:sysClr val="windowText" lastClr="000000"/>
                </a:solidFill>
              </a:ln>
            </c:spPr>
          </c:dPt>
          <c:dPt>
            <c:idx val="7"/>
            <c:spPr>
              <a:solidFill>
                <a:srgbClr val="5C8727"/>
              </a:solidFill>
              <a:ln>
                <a:solidFill>
                  <a:sysClr val="windowText" lastClr="000000"/>
                </a:solidFill>
              </a:ln>
            </c:spPr>
          </c:dPt>
          <c:dPt>
            <c:idx val="8"/>
            <c:spPr>
              <a:solidFill>
                <a:srgbClr val="5C8727"/>
              </a:solidFill>
              <a:ln>
                <a:solidFill>
                  <a:sysClr val="windowText" lastClr="000000"/>
                </a:solidFill>
              </a:ln>
            </c:spPr>
          </c:dPt>
          <c:dPt>
            <c:idx val="9"/>
            <c:spPr>
              <a:solidFill>
                <a:srgbClr val="5C8727"/>
              </a:solidFill>
              <a:ln>
                <a:solidFill>
                  <a:sysClr val="windowText" lastClr="000000"/>
                </a:solidFill>
              </a:ln>
            </c:spPr>
          </c:dPt>
          <c:dLbls>
            <c:dLbl>
              <c:idx val="0"/>
              <c:layout>
                <c:manualLayout>
                  <c:x val="0"/>
                  <c:y val="6.3204811643131714E-2"/>
                </c:manualLayout>
              </c:layout>
              <c:dLblPos val="outEnd"/>
              <c:showVal val="1"/>
            </c:dLbl>
            <c:numFmt formatCode="#,##0" sourceLinked="0"/>
            <c:txPr>
              <a:bodyPr/>
              <a:lstStyle/>
              <a:p>
                <a:pPr>
                  <a:defRPr b="1">
                    <a:solidFill>
                      <a:schemeClr val="bg1"/>
                    </a:solidFill>
                  </a:defRPr>
                </a:pPr>
                <a:endParaRPr lang="en-US"/>
              </a:p>
            </c:txPr>
            <c:dLblPos val="ctr"/>
            <c:showVal val="1"/>
          </c:dLbls>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pt idx="0">
                  <c:v>1</c:v>
                </c:pt>
                <c:pt idx="1">
                  <c:v>4</c:v>
                </c:pt>
                <c:pt idx="2">
                  <c:v>6</c:v>
                </c:pt>
                <c:pt idx="3">
                  <c:v>20</c:v>
                </c:pt>
                <c:pt idx="4">
                  <c:v>12</c:v>
                </c:pt>
                <c:pt idx="5">
                  <c:v>14</c:v>
                </c:pt>
                <c:pt idx="6" formatCode="0">
                  <c:v>3</c:v>
                </c:pt>
                <c:pt idx="7" formatCode="0">
                  <c:v>6</c:v>
                </c:pt>
                <c:pt idx="8" formatCode="0">
                  <c:v>3</c:v>
                </c:pt>
                <c:pt idx="9" formatCode="0">
                  <c:v>7</c:v>
                </c:pt>
              </c:numCache>
            </c:numRef>
          </c:val>
        </c:ser>
        <c:gapWidth val="0"/>
        <c:axId val="100882304"/>
        <c:axId val="100884480"/>
      </c:barChart>
      <c:catAx>
        <c:axId val="100882304"/>
        <c:scaling>
          <c:orientation val="minMax"/>
        </c:scaling>
        <c:axPos val="b"/>
        <c:title>
          <c:tx>
            <c:rich>
              <a:bodyPr/>
              <a:lstStyle/>
              <a:p>
                <a:pPr>
                  <a:defRPr b="1"/>
                </a:pPr>
                <a:r>
                  <a:rPr lang="en-US" b="1" dirty="0" smtClean="0"/>
                  <a:t>Graduation Rate</a:t>
                </a:r>
                <a:endParaRPr lang="en-US" b="1" dirty="0"/>
              </a:p>
            </c:rich>
          </c:tx>
          <c:layout/>
        </c:title>
        <c:tickLblPos val="nextTo"/>
        <c:txPr>
          <a:bodyPr/>
          <a:lstStyle/>
          <a:p>
            <a:pPr>
              <a:defRPr sz="1400"/>
            </a:pPr>
            <a:endParaRPr lang="en-US"/>
          </a:p>
        </c:txPr>
        <c:crossAx val="100884480"/>
        <c:crosses val="autoZero"/>
        <c:auto val="1"/>
        <c:lblAlgn val="ctr"/>
        <c:lblOffset val="100"/>
      </c:catAx>
      <c:valAx>
        <c:axId val="100884480"/>
        <c:scaling>
          <c:orientation val="minMax"/>
          <c:max val="25"/>
          <c:min val="0"/>
        </c:scaling>
        <c:axPos val="l"/>
        <c:title>
          <c:tx>
            <c:rich>
              <a:bodyPr rot="-5400000" vert="horz"/>
              <a:lstStyle/>
              <a:p>
                <a:pPr>
                  <a:defRPr/>
                </a:pPr>
                <a:r>
                  <a:rPr lang="en-US" dirty="0" smtClean="0"/>
                  <a:t>Number</a:t>
                </a:r>
                <a:r>
                  <a:rPr lang="en-US" baseline="0" dirty="0" smtClean="0"/>
                  <a:t> of Institutions</a:t>
                </a:r>
              </a:p>
            </c:rich>
          </c:tx>
          <c:layout/>
        </c:title>
        <c:numFmt formatCode="#,##0" sourceLinked="0"/>
        <c:tickLblPos val="nextTo"/>
        <c:crossAx val="100882304"/>
        <c:crosses val="autoZero"/>
        <c:crossBetween val="between"/>
        <c:majorUnit val="5"/>
      </c:valAx>
    </c:plotArea>
    <c:plotVisOnly val="1"/>
  </c:chart>
  <c:txPr>
    <a:bodyPr/>
    <a:lstStyle/>
    <a:p>
      <a:pPr>
        <a:defRPr sz="1800"/>
      </a:pPr>
      <a:endParaRPr lang="en-US"/>
    </a:p>
  </c:txPr>
  <c:externalData r:id="rId2"/>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7483953934369536"/>
        </c:manualLayout>
      </c:layout>
      <c:barChart>
        <c:barDir val="col"/>
        <c:grouping val="clustered"/>
        <c:ser>
          <c:idx val="0"/>
          <c:order val="0"/>
          <c:tx>
            <c:strRef>
              <c:f>Sheet1!$B$1</c:f>
              <c:strCache>
                <c:ptCount val="1"/>
                <c:pt idx="0">
                  <c:v>Number of Institutions</c:v>
                </c:pt>
              </c:strCache>
            </c:strRef>
          </c:tx>
          <c:spPr>
            <a:solidFill>
              <a:srgbClr val="5C8727"/>
            </a:solidFill>
            <a:ln>
              <a:solidFill>
                <a:sysClr val="windowText" lastClr="000000"/>
              </a:solidFill>
            </a:ln>
          </c:spPr>
          <c:dPt>
            <c:idx val="0"/>
            <c:spPr>
              <a:solidFill>
                <a:srgbClr val="BF311A"/>
              </a:solidFill>
              <a:ln>
                <a:solidFill>
                  <a:sysClr val="windowText" lastClr="000000"/>
                </a:solidFill>
              </a:ln>
            </c:spPr>
          </c:dPt>
          <c:dPt>
            <c:idx val="1"/>
            <c:spPr>
              <a:solidFill>
                <a:srgbClr val="BF311A"/>
              </a:solidFill>
              <a:ln>
                <a:solidFill>
                  <a:sysClr val="windowText" lastClr="000000"/>
                </a:solidFill>
              </a:ln>
            </c:spPr>
          </c:dPt>
          <c:dPt>
            <c:idx val="2"/>
            <c:spPr>
              <a:solidFill>
                <a:srgbClr val="BF311A"/>
              </a:solidFill>
              <a:ln>
                <a:solidFill>
                  <a:sysClr val="windowText" lastClr="000000"/>
                </a:solidFill>
              </a:ln>
            </c:spPr>
          </c:dPt>
          <c:dPt>
            <c:idx val="3"/>
            <c:spPr>
              <a:solidFill>
                <a:srgbClr val="BF311A"/>
              </a:solidFill>
              <a:ln>
                <a:solidFill>
                  <a:sysClr val="windowText" lastClr="000000"/>
                </a:solidFill>
              </a:ln>
            </c:spPr>
          </c:dPt>
          <c:dLbls>
            <c:dLbl>
              <c:idx val="0"/>
              <c:layout>
                <c:manualLayout>
                  <c:x val="2.7096422480725012E-17"/>
                  <c:y val="5.6934310688267785E-2"/>
                </c:manualLayout>
              </c:layout>
              <c:dLblPos val="outEnd"/>
              <c:showVal val="1"/>
            </c:dLbl>
            <c:dLbl>
              <c:idx val="2"/>
              <c:layout>
                <c:manualLayout>
                  <c:x val="2.9560075091900995E-3"/>
                  <c:y val="0.16124663540485179"/>
                </c:manualLayout>
              </c:layout>
              <c:spPr>
                <a:solidFill>
                  <a:srgbClr val="BF311A"/>
                </a:solidFill>
              </c:spPr>
              <c:txPr>
                <a:bodyPr/>
                <a:lstStyle/>
                <a:p>
                  <a:pPr>
                    <a:defRPr b="1">
                      <a:solidFill>
                        <a:schemeClr val="bg1"/>
                      </a:solidFill>
                    </a:defRPr>
                  </a:pPr>
                  <a:endParaRPr lang="en-US"/>
                </a:p>
              </c:txPr>
              <c:showVal val="1"/>
            </c:dLbl>
            <c:dLbl>
              <c:idx val="4"/>
              <c:layout>
                <c:manualLayout>
                  <c:x val="1.4778873763467732E-3"/>
                  <c:y val="5.7895623587756934E-2"/>
                </c:manualLayout>
              </c:layout>
              <c:dLblPos val="outEnd"/>
              <c:showVal val="1"/>
            </c:dLbl>
            <c:txPr>
              <a:bodyPr/>
              <a:lstStyle/>
              <a:p>
                <a:pPr>
                  <a:defRPr b="1">
                    <a:solidFill>
                      <a:schemeClr val="bg1"/>
                    </a:solidFill>
                  </a:defRPr>
                </a:pPr>
                <a:endParaRPr lang="en-US"/>
              </a:p>
            </c:txPr>
            <c:dLblPos val="ctr"/>
            <c:showVal val="1"/>
          </c:dLbls>
          <c:cat>
            <c:strRef>
              <c:f>Sheet1!$A$2:$A$7</c:f>
              <c:strCache>
                <c:ptCount val="6"/>
                <c:pt idx="0">
                  <c:v>0-10%</c:v>
                </c:pt>
                <c:pt idx="1">
                  <c:v>10-20%</c:v>
                </c:pt>
                <c:pt idx="2">
                  <c:v>20-30%</c:v>
                </c:pt>
                <c:pt idx="3">
                  <c:v>30-36%</c:v>
                </c:pt>
                <c:pt idx="4">
                  <c:v>36-40%</c:v>
                </c:pt>
                <c:pt idx="5">
                  <c:v>40-50%</c:v>
                </c:pt>
              </c:strCache>
            </c:strRef>
          </c:cat>
          <c:val>
            <c:numRef>
              <c:f>Sheet1!$B$2:$B$7</c:f>
              <c:numCache>
                <c:formatCode>General</c:formatCode>
                <c:ptCount val="6"/>
                <c:pt idx="0">
                  <c:v>1</c:v>
                </c:pt>
                <c:pt idx="1">
                  <c:v>15</c:v>
                </c:pt>
                <c:pt idx="2">
                  <c:v>6</c:v>
                </c:pt>
                <c:pt idx="3">
                  <c:v>6</c:v>
                </c:pt>
                <c:pt idx="4">
                  <c:v>1</c:v>
                </c:pt>
                <c:pt idx="5">
                  <c:v>4</c:v>
                </c:pt>
              </c:numCache>
            </c:numRef>
          </c:val>
        </c:ser>
        <c:gapWidth val="0"/>
        <c:axId val="100620160"/>
        <c:axId val="100646912"/>
      </c:barChart>
      <c:catAx>
        <c:axId val="100620160"/>
        <c:scaling>
          <c:orientation val="minMax"/>
        </c:scaling>
        <c:axPos val="b"/>
        <c:title>
          <c:tx>
            <c:rich>
              <a:bodyPr/>
              <a:lstStyle/>
              <a:p>
                <a:pPr>
                  <a:defRPr b="1"/>
                </a:pPr>
                <a:r>
                  <a:rPr lang="en-US" b="1" dirty="0" smtClean="0"/>
                  <a:t>% Pell among freshmen</a:t>
                </a:r>
                <a:endParaRPr lang="en-US" b="1" dirty="0"/>
              </a:p>
            </c:rich>
          </c:tx>
          <c:layout/>
        </c:title>
        <c:tickLblPos val="nextTo"/>
        <c:txPr>
          <a:bodyPr/>
          <a:lstStyle/>
          <a:p>
            <a:pPr>
              <a:defRPr sz="1400"/>
            </a:pPr>
            <a:endParaRPr lang="en-US"/>
          </a:p>
        </c:txPr>
        <c:crossAx val="100646912"/>
        <c:crosses val="autoZero"/>
        <c:auto val="1"/>
        <c:lblAlgn val="ctr"/>
        <c:lblOffset val="100"/>
      </c:catAx>
      <c:valAx>
        <c:axId val="100646912"/>
        <c:scaling>
          <c:orientation val="minMax"/>
          <c:max val="18"/>
          <c:min val="0"/>
        </c:scaling>
        <c:axPos val="l"/>
        <c:title>
          <c:tx>
            <c:rich>
              <a:bodyPr rot="-5400000" vert="horz"/>
              <a:lstStyle/>
              <a:p>
                <a:pPr>
                  <a:defRPr/>
                </a:pPr>
                <a:r>
                  <a:rPr lang="en-US" dirty="0" smtClean="0"/>
                  <a:t>Number</a:t>
                </a:r>
                <a:r>
                  <a:rPr lang="en-US" baseline="0" dirty="0" smtClean="0"/>
                  <a:t> of Institutions</a:t>
                </a:r>
              </a:p>
            </c:rich>
          </c:tx>
          <c:layout/>
        </c:title>
        <c:numFmt formatCode="#,##0" sourceLinked="0"/>
        <c:tickLblPos val="nextTo"/>
        <c:crossAx val="100620160"/>
        <c:crosses val="autoZero"/>
        <c:crossBetween val="between"/>
        <c:majorUnit val="5"/>
      </c:valAx>
    </c:plotArea>
    <c:plotVisOnly val="1"/>
  </c:chart>
  <c:txPr>
    <a:bodyPr/>
    <a:lstStyle/>
    <a:p>
      <a:pPr>
        <a:defRPr sz="1800"/>
      </a:pPr>
      <a:endParaRPr lang="en-US"/>
    </a:p>
  </c:txPr>
  <c:externalData r:id="rId2"/>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a:t>
            </a:r>
          </a:p>
        </c:rich>
      </c:tx>
      <c:layout/>
    </c:title>
    <c:plotArea>
      <c:layout>
        <c:manualLayout>
          <c:layoutTarget val="inner"/>
          <c:xMode val="edge"/>
          <c:yMode val="edge"/>
          <c:x val="0.13403767480105463"/>
          <c:y val="8.4927179732984262E-2"/>
          <c:w val="0.70170655110009461"/>
          <c:h val="0.72104722728972825"/>
        </c:manualLayout>
      </c:layout>
      <c:bubbleChart>
        <c:ser>
          <c:idx val="0"/>
          <c:order val="0"/>
          <c:tx>
            <c:v>Public</c:v>
          </c:tx>
          <c:spPr>
            <a:solidFill>
              <a:srgbClr val="4F81BD">
                <a:alpha val="50000"/>
              </a:srgbClr>
            </a:solidFill>
            <a:ln>
              <a:solidFill>
                <a:prstClr val="black">
                  <a:alpha val="50000"/>
                </a:prstClr>
              </a:solidFill>
            </a:ln>
          </c:spPr>
          <c:xVal>
            <c:numRef>
              <c:f>Public!$C$2:$C$495</c:f>
              <c:numCache>
                <c:formatCode>General</c:formatCode>
                <c:ptCount val="494"/>
                <c:pt idx="0">
                  <c:v>33.1</c:v>
                </c:pt>
                <c:pt idx="1">
                  <c:v>40.800000000000004</c:v>
                </c:pt>
                <c:pt idx="2">
                  <c:v>43.6</c:v>
                </c:pt>
                <c:pt idx="3">
                  <c:v>24</c:v>
                </c:pt>
                <c:pt idx="4">
                  <c:v>67.3</c:v>
                </c:pt>
                <c:pt idx="5">
                  <c:v>24.5</c:v>
                </c:pt>
                <c:pt idx="6">
                  <c:v>66.400000000000006</c:v>
                </c:pt>
                <c:pt idx="7">
                  <c:v>33</c:v>
                </c:pt>
                <c:pt idx="8">
                  <c:v>27.6</c:v>
                </c:pt>
                <c:pt idx="9">
                  <c:v>40.800000000000004</c:v>
                </c:pt>
                <c:pt idx="10">
                  <c:v>33.1</c:v>
                </c:pt>
                <c:pt idx="11">
                  <c:v>36.800000000000004</c:v>
                </c:pt>
                <c:pt idx="12">
                  <c:v>37.1</c:v>
                </c:pt>
                <c:pt idx="13">
                  <c:v>24.9</c:v>
                </c:pt>
                <c:pt idx="14">
                  <c:v>31.9</c:v>
                </c:pt>
                <c:pt idx="15">
                  <c:v>59.1</c:v>
                </c:pt>
                <c:pt idx="16">
                  <c:v>59.7</c:v>
                </c:pt>
                <c:pt idx="17">
                  <c:v>49.2</c:v>
                </c:pt>
                <c:pt idx="18">
                  <c:v>20.8</c:v>
                </c:pt>
                <c:pt idx="19">
                  <c:v>57.9</c:v>
                </c:pt>
                <c:pt idx="20">
                  <c:v>24.2</c:v>
                </c:pt>
                <c:pt idx="21">
                  <c:v>33.4</c:v>
                </c:pt>
                <c:pt idx="22">
                  <c:v>36.4</c:v>
                </c:pt>
                <c:pt idx="23">
                  <c:v>24.2</c:v>
                </c:pt>
                <c:pt idx="24">
                  <c:v>42.1</c:v>
                </c:pt>
                <c:pt idx="25">
                  <c:v>32.700000000000003</c:v>
                </c:pt>
                <c:pt idx="26">
                  <c:v>32.300000000000004</c:v>
                </c:pt>
                <c:pt idx="27">
                  <c:v>21.1</c:v>
                </c:pt>
                <c:pt idx="28">
                  <c:v>72.900000000000006</c:v>
                </c:pt>
                <c:pt idx="29">
                  <c:v>43</c:v>
                </c:pt>
                <c:pt idx="30">
                  <c:v>49.5</c:v>
                </c:pt>
                <c:pt idx="31">
                  <c:v>44</c:v>
                </c:pt>
                <c:pt idx="32">
                  <c:v>56.6</c:v>
                </c:pt>
                <c:pt idx="33">
                  <c:v>61.8</c:v>
                </c:pt>
                <c:pt idx="34">
                  <c:v>30.9</c:v>
                </c:pt>
                <c:pt idx="35">
                  <c:v>50.6</c:v>
                </c:pt>
                <c:pt idx="36">
                  <c:v>51.4</c:v>
                </c:pt>
                <c:pt idx="37">
                  <c:v>45.1</c:v>
                </c:pt>
                <c:pt idx="38">
                  <c:v>54</c:v>
                </c:pt>
                <c:pt idx="39">
                  <c:v>37.4</c:v>
                </c:pt>
                <c:pt idx="40">
                  <c:v>47.9</c:v>
                </c:pt>
                <c:pt idx="41">
                  <c:v>42</c:v>
                </c:pt>
                <c:pt idx="42">
                  <c:v>91.1</c:v>
                </c:pt>
                <c:pt idx="43">
                  <c:v>82.3</c:v>
                </c:pt>
                <c:pt idx="44">
                  <c:v>82.6</c:v>
                </c:pt>
                <c:pt idx="45">
                  <c:v>89.8</c:v>
                </c:pt>
                <c:pt idx="46">
                  <c:v>68.099999999999994</c:v>
                </c:pt>
                <c:pt idx="47">
                  <c:v>86.1</c:v>
                </c:pt>
                <c:pt idx="48">
                  <c:v>79.400000000000006</c:v>
                </c:pt>
                <c:pt idx="49">
                  <c:v>74.2</c:v>
                </c:pt>
                <c:pt idx="50">
                  <c:v>36.6</c:v>
                </c:pt>
                <c:pt idx="51">
                  <c:v>66.2</c:v>
                </c:pt>
                <c:pt idx="52">
                  <c:v>48</c:v>
                </c:pt>
                <c:pt idx="53">
                  <c:v>48</c:v>
                </c:pt>
                <c:pt idx="54">
                  <c:v>56.9</c:v>
                </c:pt>
                <c:pt idx="55">
                  <c:v>27.4</c:v>
                </c:pt>
                <c:pt idx="56">
                  <c:v>42.1</c:v>
                </c:pt>
                <c:pt idx="57">
                  <c:v>44.9</c:v>
                </c:pt>
                <c:pt idx="58">
                  <c:v>67.900000000000006</c:v>
                </c:pt>
                <c:pt idx="59">
                  <c:v>64.099999999999994</c:v>
                </c:pt>
                <c:pt idx="60">
                  <c:v>63.9</c:v>
                </c:pt>
                <c:pt idx="61">
                  <c:v>37.800000000000004</c:v>
                </c:pt>
                <c:pt idx="62">
                  <c:v>26.4</c:v>
                </c:pt>
                <c:pt idx="63">
                  <c:v>20.5</c:v>
                </c:pt>
                <c:pt idx="64">
                  <c:v>46.4</c:v>
                </c:pt>
                <c:pt idx="65">
                  <c:v>30.7</c:v>
                </c:pt>
                <c:pt idx="66">
                  <c:v>36.200000000000003</c:v>
                </c:pt>
                <c:pt idx="67">
                  <c:v>47.6</c:v>
                </c:pt>
                <c:pt idx="68">
                  <c:v>80.7</c:v>
                </c:pt>
                <c:pt idx="69">
                  <c:v>52.4</c:v>
                </c:pt>
                <c:pt idx="70">
                  <c:v>42</c:v>
                </c:pt>
                <c:pt idx="71">
                  <c:v>44.1</c:v>
                </c:pt>
                <c:pt idx="72">
                  <c:v>39.200000000000003</c:v>
                </c:pt>
                <c:pt idx="73">
                  <c:v>77.099999999999994</c:v>
                </c:pt>
                <c:pt idx="74">
                  <c:v>63.6</c:v>
                </c:pt>
                <c:pt idx="75">
                  <c:v>40.6</c:v>
                </c:pt>
                <c:pt idx="76">
                  <c:v>42.2</c:v>
                </c:pt>
                <c:pt idx="77">
                  <c:v>45.8</c:v>
                </c:pt>
                <c:pt idx="78">
                  <c:v>73.599999999999994</c:v>
                </c:pt>
                <c:pt idx="79">
                  <c:v>84.5</c:v>
                </c:pt>
                <c:pt idx="80">
                  <c:v>46.9</c:v>
                </c:pt>
                <c:pt idx="81">
                  <c:v>51.4</c:v>
                </c:pt>
                <c:pt idx="82">
                  <c:v>47.4</c:v>
                </c:pt>
                <c:pt idx="83">
                  <c:v>44.9</c:v>
                </c:pt>
                <c:pt idx="84">
                  <c:v>28.1</c:v>
                </c:pt>
                <c:pt idx="85">
                  <c:v>24.5</c:v>
                </c:pt>
                <c:pt idx="86">
                  <c:v>21.9</c:v>
                </c:pt>
                <c:pt idx="87">
                  <c:v>33.700000000000003</c:v>
                </c:pt>
                <c:pt idx="88">
                  <c:v>34.300000000000004</c:v>
                </c:pt>
                <c:pt idx="89">
                  <c:v>79.7</c:v>
                </c:pt>
                <c:pt idx="90">
                  <c:v>30.8</c:v>
                </c:pt>
                <c:pt idx="91">
                  <c:v>59.5</c:v>
                </c:pt>
                <c:pt idx="92">
                  <c:v>45</c:v>
                </c:pt>
                <c:pt idx="93">
                  <c:v>48.2</c:v>
                </c:pt>
                <c:pt idx="94">
                  <c:v>79.8</c:v>
                </c:pt>
                <c:pt idx="95">
                  <c:v>41.1</c:v>
                </c:pt>
                <c:pt idx="96">
                  <c:v>49.5</c:v>
                </c:pt>
                <c:pt idx="97">
                  <c:v>34.700000000000003</c:v>
                </c:pt>
                <c:pt idx="98">
                  <c:v>32.6</c:v>
                </c:pt>
                <c:pt idx="99">
                  <c:v>40.4</c:v>
                </c:pt>
                <c:pt idx="100">
                  <c:v>35</c:v>
                </c:pt>
                <c:pt idx="101">
                  <c:v>33.300000000000004</c:v>
                </c:pt>
                <c:pt idx="102">
                  <c:v>50.3</c:v>
                </c:pt>
                <c:pt idx="103">
                  <c:v>28.1</c:v>
                </c:pt>
                <c:pt idx="104">
                  <c:v>25.7</c:v>
                </c:pt>
                <c:pt idx="105">
                  <c:v>55.1</c:v>
                </c:pt>
                <c:pt idx="106">
                  <c:v>28.7</c:v>
                </c:pt>
                <c:pt idx="107">
                  <c:v>13.9</c:v>
                </c:pt>
                <c:pt idx="108">
                  <c:v>61.5</c:v>
                </c:pt>
                <c:pt idx="109">
                  <c:v>53</c:v>
                </c:pt>
                <c:pt idx="110">
                  <c:v>84.4</c:v>
                </c:pt>
                <c:pt idx="111">
                  <c:v>71</c:v>
                </c:pt>
                <c:pt idx="112">
                  <c:v>56.4</c:v>
                </c:pt>
                <c:pt idx="113">
                  <c:v>20.100000000000001</c:v>
                </c:pt>
                <c:pt idx="114">
                  <c:v>67.8</c:v>
                </c:pt>
                <c:pt idx="115">
                  <c:v>46.2</c:v>
                </c:pt>
                <c:pt idx="116">
                  <c:v>51.4</c:v>
                </c:pt>
                <c:pt idx="117">
                  <c:v>58</c:v>
                </c:pt>
                <c:pt idx="118">
                  <c:v>56.7</c:v>
                </c:pt>
                <c:pt idx="119">
                  <c:v>25</c:v>
                </c:pt>
                <c:pt idx="120">
                  <c:v>34.200000000000003</c:v>
                </c:pt>
                <c:pt idx="121">
                  <c:v>32.200000000000003</c:v>
                </c:pt>
                <c:pt idx="122">
                  <c:v>43.6</c:v>
                </c:pt>
                <c:pt idx="123">
                  <c:v>23.5</c:v>
                </c:pt>
                <c:pt idx="124">
                  <c:v>25.2</c:v>
                </c:pt>
                <c:pt idx="125">
                  <c:v>71.099999999999994</c:v>
                </c:pt>
                <c:pt idx="126">
                  <c:v>19.399999999999999</c:v>
                </c:pt>
                <c:pt idx="127">
                  <c:v>27.5</c:v>
                </c:pt>
                <c:pt idx="128">
                  <c:v>18.100000000000001</c:v>
                </c:pt>
                <c:pt idx="129">
                  <c:v>24.8</c:v>
                </c:pt>
                <c:pt idx="130">
                  <c:v>14</c:v>
                </c:pt>
                <c:pt idx="131">
                  <c:v>70.2</c:v>
                </c:pt>
                <c:pt idx="132">
                  <c:v>69.599999999999994</c:v>
                </c:pt>
                <c:pt idx="133">
                  <c:v>67</c:v>
                </c:pt>
                <c:pt idx="134">
                  <c:v>40</c:v>
                </c:pt>
                <c:pt idx="135">
                  <c:v>40.200000000000003</c:v>
                </c:pt>
                <c:pt idx="136">
                  <c:v>61</c:v>
                </c:pt>
                <c:pt idx="137">
                  <c:v>59.8</c:v>
                </c:pt>
                <c:pt idx="138">
                  <c:v>53.7</c:v>
                </c:pt>
                <c:pt idx="139">
                  <c:v>41</c:v>
                </c:pt>
                <c:pt idx="140">
                  <c:v>41.2</c:v>
                </c:pt>
                <c:pt idx="141">
                  <c:v>37.300000000000004</c:v>
                </c:pt>
                <c:pt idx="142">
                  <c:v>24.8</c:v>
                </c:pt>
                <c:pt idx="143">
                  <c:v>58.2</c:v>
                </c:pt>
                <c:pt idx="144">
                  <c:v>48.6</c:v>
                </c:pt>
                <c:pt idx="145">
                  <c:v>34.200000000000003</c:v>
                </c:pt>
                <c:pt idx="146">
                  <c:v>53.7</c:v>
                </c:pt>
                <c:pt idx="147">
                  <c:v>34.1</c:v>
                </c:pt>
                <c:pt idx="148">
                  <c:v>48.7</c:v>
                </c:pt>
                <c:pt idx="149">
                  <c:v>26.9</c:v>
                </c:pt>
                <c:pt idx="150">
                  <c:v>58.8</c:v>
                </c:pt>
                <c:pt idx="151">
                  <c:v>28</c:v>
                </c:pt>
                <c:pt idx="152">
                  <c:v>48.9</c:v>
                </c:pt>
                <c:pt idx="153">
                  <c:v>35.4</c:v>
                </c:pt>
                <c:pt idx="154">
                  <c:v>20</c:v>
                </c:pt>
                <c:pt idx="155">
                  <c:v>32.6</c:v>
                </c:pt>
                <c:pt idx="156">
                  <c:v>30.5</c:v>
                </c:pt>
                <c:pt idx="157">
                  <c:v>35.4</c:v>
                </c:pt>
                <c:pt idx="158">
                  <c:v>33.300000000000004</c:v>
                </c:pt>
                <c:pt idx="159">
                  <c:v>21.2</c:v>
                </c:pt>
                <c:pt idx="160">
                  <c:v>39.700000000000003</c:v>
                </c:pt>
                <c:pt idx="161">
                  <c:v>58.6</c:v>
                </c:pt>
                <c:pt idx="162">
                  <c:v>57.2</c:v>
                </c:pt>
                <c:pt idx="163">
                  <c:v>31.3</c:v>
                </c:pt>
                <c:pt idx="164">
                  <c:v>34.6</c:v>
                </c:pt>
                <c:pt idx="165">
                  <c:v>37.300000000000004</c:v>
                </c:pt>
                <c:pt idx="166">
                  <c:v>16.3</c:v>
                </c:pt>
                <c:pt idx="167">
                  <c:v>47.6</c:v>
                </c:pt>
                <c:pt idx="168">
                  <c:v>57.3</c:v>
                </c:pt>
                <c:pt idx="169">
                  <c:v>81.5</c:v>
                </c:pt>
                <c:pt idx="170">
                  <c:v>31.5</c:v>
                </c:pt>
                <c:pt idx="171">
                  <c:v>31.5</c:v>
                </c:pt>
                <c:pt idx="172">
                  <c:v>69.900000000000006</c:v>
                </c:pt>
                <c:pt idx="173">
                  <c:v>68.2</c:v>
                </c:pt>
                <c:pt idx="174">
                  <c:v>53.2</c:v>
                </c:pt>
                <c:pt idx="175">
                  <c:v>51.8</c:v>
                </c:pt>
                <c:pt idx="176">
                  <c:v>51.1</c:v>
                </c:pt>
                <c:pt idx="177">
                  <c:v>50.7</c:v>
                </c:pt>
                <c:pt idx="178">
                  <c:v>68.900000000000006</c:v>
                </c:pt>
                <c:pt idx="179">
                  <c:v>41.1</c:v>
                </c:pt>
                <c:pt idx="180">
                  <c:v>51.3</c:v>
                </c:pt>
                <c:pt idx="181">
                  <c:v>42.3</c:v>
                </c:pt>
                <c:pt idx="182">
                  <c:v>48.5</c:v>
                </c:pt>
                <c:pt idx="183">
                  <c:v>60.5</c:v>
                </c:pt>
                <c:pt idx="184">
                  <c:v>45.1</c:v>
                </c:pt>
                <c:pt idx="185">
                  <c:v>54.3</c:v>
                </c:pt>
                <c:pt idx="186">
                  <c:v>37.700000000000003</c:v>
                </c:pt>
                <c:pt idx="187">
                  <c:v>47.8</c:v>
                </c:pt>
                <c:pt idx="188">
                  <c:v>61.1</c:v>
                </c:pt>
                <c:pt idx="189">
                  <c:v>38.6</c:v>
                </c:pt>
                <c:pt idx="190">
                  <c:v>89.7</c:v>
                </c:pt>
                <c:pt idx="191">
                  <c:v>77.2</c:v>
                </c:pt>
                <c:pt idx="192">
                  <c:v>65.7</c:v>
                </c:pt>
                <c:pt idx="193">
                  <c:v>51.8</c:v>
                </c:pt>
                <c:pt idx="194">
                  <c:v>38.800000000000004</c:v>
                </c:pt>
                <c:pt idx="195">
                  <c:v>45.4</c:v>
                </c:pt>
                <c:pt idx="196">
                  <c:v>39.700000000000003</c:v>
                </c:pt>
                <c:pt idx="197">
                  <c:v>42.7</c:v>
                </c:pt>
                <c:pt idx="198">
                  <c:v>30.9</c:v>
                </c:pt>
                <c:pt idx="199">
                  <c:v>52.2</c:v>
                </c:pt>
                <c:pt idx="200">
                  <c:v>50.2</c:v>
                </c:pt>
                <c:pt idx="201">
                  <c:v>49.2</c:v>
                </c:pt>
                <c:pt idx="202">
                  <c:v>70.099999999999994</c:v>
                </c:pt>
                <c:pt idx="203">
                  <c:v>36.9</c:v>
                </c:pt>
                <c:pt idx="204">
                  <c:v>53.7</c:v>
                </c:pt>
                <c:pt idx="205">
                  <c:v>65.8</c:v>
                </c:pt>
                <c:pt idx="206">
                  <c:v>42.4</c:v>
                </c:pt>
                <c:pt idx="207">
                  <c:v>46.5</c:v>
                </c:pt>
                <c:pt idx="208">
                  <c:v>39.5</c:v>
                </c:pt>
                <c:pt idx="209">
                  <c:v>53.8</c:v>
                </c:pt>
                <c:pt idx="210">
                  <c:v>37.200000000000003</c:v>
                </c:pt>
                <c:pt idx="211">
                  <c:v>46.5</c:v>
                </c:pt>
                <c:pt idx="212">
                  <c:v>40.300000000000004</c:v>
                </c:pt>
                <c:pt idx="213">
                  <c:v>58.7</c:v>
                </c:pt>
                <c:pt idx="214">
                  <c:v>39.4</c:v>
                </c:pt>
                <c:pt idx="215">
                  <c:v>27.2</c:v>
                </c:pt>
                <c:pt idx="216">
                  <c:v>58</c:v>
                </c:pt>
                <c:pt idx="217">
                  <c:v>46.6</c:v>
                </c:pt>
                <c:pt idx="218">
                  <c:v>49.4</c:v>
                </c:pt>
                <c:pt idx="219">
                  <c:v>23.1</c:v>
                </c:pt>
                <c:pt idx="220">
                  <c:v>33.6</c:v>
                </c:pt>
                <c:pt idx="221">
                  <c:v>28.8</c:v>
                </c:pt>
                <c:pt idx="222">
                  <c:v>69.400000000000006</c:v>
                </c:pt>
                <c:pt idx="223">
                  <c:v>43.4</c:v>
                </c:pt>
                <c:pt idx="224">
                  <c:v>43</c:v>
                </c:pt>
                <c:pt idx="225">
                  <c:v>69.8</c:v>
                </c:pt>
                <c:pt idx="226">
                  <c:v>49.7</c:v>
                </c:pt>
                <c:pt idx="227">
                  <c:v>48.2</c:v>
                </c:pt>
                <c:pt idx="228">
                  <c:v>54.1</c:v>
                </c:pt>
                <c:pt idx="229">
                  <c:v>30.5</c:v>
                </c:pt>
                <c:pt idx="230">
                  <c:v>50.8</c:v>
                </c:pt>
                <c:pt idx="231">
                  <c:v>46.9</c:v>
                </c:pt>
                <c:pt idx="232">
                  <c:v>42.9</c:v>
                </c:pt>
                <c:pt idx="233">
                  <c:v>28.8</c:v>
                </c:pt>
                <c:pt idx="234">
                  <c:v>45.7</c:v>
                </c:pt>
                <c:pt idx="235">
                  <c:v>57.6</c:v>
                </c:pt>
                <c:pt idx="236">
                  <c:v>44.8</c:v>
                </c:pt>
                <c:pt idx="237">
                  <c:v>64.2</c:v>
                </c:pt>
                <c:pt idx="238">
                  <c:v>36.9</c:v>
                </c:pt>
                <c:pt idx="239">
                  <c:v>47.5</c:v>
                </c:pt>
                <c:pt idx="240">
                  <c:v>40.6</c:v>
                </c:pt>
                <c:pt idx="241">
                  <c:v>49.3</c:v>
                </c:pt>
                <c:pt idx="242">
                  <c:v>75.2</c:v>
                </c:pt>
                <c:pt idx="243">
                  <c:v>53.1</c:v>
                </c:pt>
                <c:pt idx="244">
                  <c:v>56.6</c:v>
                </c:pt>
                <c:pt idx="245">
                  <c:v>70</c:v>
                </c:pt>
                <c:pt idx="246">
                  <c:v>36.5</c:v>
                </c:pt>
                <c:pt idx="247">
                  <c:v>47.3</c:v>
                </c:pt>
                <c:pt idx="248">
                  <c:v>61.9</c:v>
                </c:pt>
                <c:pt idx="249">
                  <c:v>54.9</c:v>
                </c:pt>
                <c:pt idx="250">
                  <c:v>75.7</c:v>
                </c:pt>
                <c:pt idx="251">
                  <c:v>63.7</c:v>
                </c:pt>
                <c:pt idx="252">
                  <c:v>77</c:v>
                </c:pt>
                <c:pt idx="253">
                  <c:v>62.8</c:v>
                </c:pt>
                <c:pt idx="254">
                  <c:v>64</c:v>
                </c:pt>
                <c:pt idx="255">
                  <c:v>86.2</c:v>
                </c:pt>
                <c:pt idx="256">
                  <c:v>49.1</c:v>
                </c:pt>
                <c:pt idx="257">
                  <c:v>24.1</c:v>
                </c:pt>
                <c:pt idx="258">
                  <c:v>19</c:v>
                </c:pt>
                <c:pt idx="259">
                  <c:v>44</c:v>
                </c:pt>
                <c:pt idx="260">
                  <c:v>44.7</c:v>
                </c:pt>
                <c:pt idx="261">
                  <c:v>17.5</c:v>
                </c:pt>
                <c:pt idx="262">
                  <c:v>60.5</c:v>
                </c:pt>
                <c:pt idx="263">
                  <c:v>48.5</c:v>
                </c:pt>
                <c:pt idx="264">
                  <c:v>48.1</c:v>
                </c:pt>
                <c:pt idx="265">
                  <c:v>38.9</c:v>
                </c:pt>
                <c:pt idx="266">
                  <c:v>46.2</c:v>
                </c:pt>
                <c:pt idx="267">
                  <c:v>40.1</c:v>
                </c:pt>
                <c:pt idx="268">
                  <c:v>34.5</c:v>
                </c:pt>
                <c:pt idx="269">
                  <c:v>24.5</c:v>
                </c:pt>
                <c:pt idx="270">
                  <c:v>51</c:v>
                </c:pt>
                <c:pt idx="271">
                  <c:v>19.5</c:v>
                </c:pt>
                <c:pt idx="272">
                  <c:v>49.6</c:v>
                </c:pt>
                <c:pt idx="273">
                  <c:v>50</c:v>
                </c:pt>
                <c:pt idx="274">
                  <c:v>31.7</c:v>
                </c:pt>
                <c:pt idx="275">
                  <c:v>66.8</c:v>
                </c:pt>
                <c:pt idx="276">
                  <c:v>77.900000000000006</c:v>
                </c:pt>
                <c:pt idx="277">
                  <c:v>66.599999999999994</c:v>
                </c:pt>
                <c:pt idx="278">
                  <c:v>64.8</c:v>
                </c:pt>
                <c:pt idx="279">
                  <c:v>56.8</c:v>
                </c:pt>
                <c:pt idx="280">
                  <c:v>65.099999999999994</c:v>
                </c:pt>
                <c:pt idx="281">
                  <c:v>46.8</c:v>
                </c:pt>
                <c:pt idx="282">
                  <c:v>61.3</c:v>
                </c:pt>
                <c:pt idx="283">
                  <c:v>64.099999999999994</c:v>
                </c:pt>
                <c:pt idx="284">
                  <c:v>77.2</c:v>
                </c:pt>
                <c:pt idx="285">
                  <c:v>67</c:v>
                </c:pt>
                <c:pt idx="286">
                  <c:v>64.599999999999994</c:v>
                </c:pt>
                <c:pt idx="287">
                  <c:v>60.1</c:v>
                </c:pt>
                <c:pt idx="288">
                  <c:v>53.9</c:v>
                </c:pt>
                <c:pt idx="289">
                  <c:v>55</c:v>
                </c:pt>
                <c:pt idx="290">
                  <c:v>39.4</c:v>
                </c:pt>
                <c:pt idx="291">
                  <c:v>58.7</c:v>
                </c:pt>
                <c:pt idx="292">
                  <c:v>33.5</c:v>
                </c:pt>
                <c:pt idx="293">
                  <c:v>50.5</c:v>
                </c:pt>
                <c:pt idx="294">
                  <c:v>78.3</c:v>
                </c:pt>
                <c:pt idx="295">
                  <c:v>65.900000000000006</c:v>
                </c:pt>
                <c:pt idx="296">
                  <c:v>56.1</c:v>
                </c:pt>
                <c:pt idx="297">
                  <c:v>41.5</c:v>
                </c:pt>
                <c:pt idx="298">
                  <c:v>34.1</c:v>
                </c:pt>
                <c:pt idx="299">
                  <c:v>38.300000000000004</c:v>
                </c:pt>
                <c:pt idx="300">
                  <c:v>55.3</c:v>
                </c:pt>
                <c:pt idx="301">
                  <c:v>88.1</c:v>
                </c:pt>
                <c:pt idx="302">
                  <c:v>55.2</c:v>
                </c:pt>
                <c:pt idx="303">
                  <c:v>52.8</c:v>
                </c:pt>
                <c:pt idx="304">
                  <c:v>38.300000000000004</c:v>
                </c:pt>
                <c:pt idx="305">
                  <c:v>72.5</c:v>
                </c:pt>
                <c:pt idx="306">
                  <c:v>65.900000000000006</c:v>
                </c:pt>
                <c:pt idx="307">
                  <c:v>37.5</c:v>
                </c:pt>
                <c:pt idx="308">
                  <c:v>35.6</c:v>
                </c:pt>
                <c:pt idx="309">
                  <c:v>51.2</c:v>
                </c:pt>
                <c:pt idx="310">
                  <c:v>39</c:v>
                </c:pt>
                <c:pt idx="311">
                  <c:v>51.2</c:v>
                </c:pt>
                <c:pt idx="312">
                  <c:v>50.6</c:v>
                </c:pt>
                <c:pt idx="313">
                  <c:v>35.4</c:v>
                </c:pt>
                <c:pt idx="314">
                  <c:v>60.4</c:v>
                </c:pt>
                <c:pt idx="315">
                  <c:v>19.399999999999999</c:v>
                </c:pt>
                <c:pt idx="316">
                  <c:v>55.5</c:v>
                </c:pt>
                <c:pt idx="317">
                  <c:v>29.8</c:v>
                </c:pt>
                <c:pt idx="318">
                  <c:v>23.1</c:v>
                </c:pt>
                <c:pt idx="319">
                  <c:v>21.5</c:v>
                </c:pt>
                <c:pt idx="320">
                  <c:v>50</c:v>
                </c:pt>
                <c:pt idx="321">
                  <c:v>22.4</c:v>
                </c:pt>
                <c:pt idx="322">
                  <c:v>20.100000000000001</c:v>
                </c:pt>
                <c:pt idx="323">
                  <c:v>80.2</c:v>
                </c:pt>
                <c:pt idx="324">
                  <c:v>36</c:v>
                </c:pt>
                <c:pt idx="325">
                  <c:v>31.2</c:v>
                </c:pt>
                <c:pt idx="326">
                  <c:v>33.200000000000003</c:v>
                </c:pt>
                <c:pt idx="327">
                  <c:v>37.300000000000004</c:v>
                </c:pt>
                <c:pt idx="328">
                  <c:v>78.099999999999994</c:v>
                </c:pt>
                <c:pt idx="329">
                  <c:v>27</c:v>
                </c:pt>
                <c:pt idx="330">
                  <c:v>65.3</c:v>
                </c:pt>
                <c:pt idx="331">
                  <c:v>23.3</c:v>
                </c:pt>
                <c:pt idx="332">
                  <c:v>20.5</c:v>
                </c:pt>
                <c:pt idx="333">
                  <c:v>45.1</c:v>
                </c:pt>
                <c:pt idx="334">
                  <c:v>42.1</c:v>
                </c:pt>
                <c:pt idx="335">
                  <c:v>24.3</c:v>
                </c:pt>
                <c:pt idx="336">
                  <c:v>36.800000000000004</c:v>
                </c:pt>
                <c:pt idx="337">
                  <c:v>14.1</c:v>
                </c:pt>
                <c:pt idx="338">
                  <c:v>35.700000000000003</c:v>
                </c:pt>
                <c:pt idx="339">
                  <c:v>31.5</c:v>
                </c:pt>
                <c:pt idx="340">
                  <c:v>26.8</c:v>
                </c:pt>
                <c:pt idx="341">
                  <c:v>28.3</c:v>
                </c:pt>
                <c:pt idx="342">
                  <c:v>30.8</c:v>
                </c:pt>
                <c:pt idx="343">
                  <c:v>37.4</c:v>
                </c:pt>
                <c:pt idx="344">
                  <c:v>59.1</c:v>
                </c:pt>
                <c:pt idx="345">
                  <c:v>63.3</c:v>
                </c:pt>
                <c:pt idx="346">
                  <c:v>32.4</c:v>
                </c:pt>
                <c:pt idx="347">
                  <c:v>28.7</c:v>
                </c:pt>
                <c:pt idx="348">
                  <c:v>30.2</c:v>
                </c:pt>
                <c:pt idx="349">
                  <c:v>32.1</c:v>
                </c:pt>
                <c:pt idx="350">
                  <c:v>41.5</c:v>
                </c:pt>
                <c:pt idx="351">
                  <c:v>60.2</c:v>
                </c:pt>
                <c:pt idx="352">
                  <c:v>67.8</c:v>
                </c:pt>
                <c:pt idx="353">
                  <c:v>36</c:v>
                </c:pt>
                <c:pt idx="354">
                  <c:v>30.9</c:v>
                </c:pt>
                <c:pt idx="355">
                  <c:v>41.5</c:v>
                </c:pt>
                <c:pt idx="356">
                  <c:v>62.6</c:v>
                </c:pt>
                <c:pt idx="357">
                  <c:v>55.1</c:v>
                </c:pt>
                <c:pt idx="358">
                  <c:v>23.9</c:v>
                </c:pt>
                <c:pt idx="359">
                  <c:v>48.8</c:v>
                </c:pt>
                <c:pt idx="360">
                  <c:v>57.9</c:v>
                </c:pt>
                <c:pt idx="361">
                  <c:v>45.3</c:v>
                </c:pt>
                <c:pt idx="362">
                  <c:v>54.1</c:v>
                </c:pt>
                <c:pt idx="363">
                  <c:v>54.1</c:v>
                </c:pt>
                <c:pt idx="364">
                  <c:v>36.4</c:v>
                </c:pt>
                <c:pt idx="365">
                  <c:v>52.7</c:v>
                </c:pt>
                <c:pt idx="366">
                  <c:v>45.4</c:v>
                </c:pt>
                <c:pt idx="367">
                  <c:v>61.1</c:v>
                </c:pt>
                <c:pt idx="368">
                  <c:v>69.8</c:v>
                </c:pt>
                <c:pt idx="369">
                  <c:v>57.7</c:v>
                </c:pt>
                <c:pt idx="370">
                  <c:v>48.8</c:v>
                </c:pt>
                <c:pt idx="371">
                  <c:v>53.8</c:v>
                </c:pt>
                <c:pt idx="372">
                  <c:v>68.599999999999994</c:v>
                </c:pt>
                <c:pt idx="373">
                  <c:v>43.5</c:v>
                </c:pt>
                <c:pt idx="374">
                  <c:v>57.5</c:v>
                </c:pt>
                <c:pt idx="375">
                  <c:v>63.7</c:v>
                </c:pt>
                <c:pt idx="376">
                  <c:v>38.800000000000004</c:v>
                </c:pt>
                <c:pt idx="377">
                  <c:v>54.9</c:v>
                </c:pt>
                <c:pt idx="378">
                  <c:v>44.1</c:v>
                </c:pt>
                <c:pt idx="379">
                  <c:v>52.3</c:v>
                </c:pt>
                <c:pt idx="380">
                  <c:v>85.3</c:v>
                </c:pt>
                <c:pt idx="381">
                  <c:v>46.6</c:v>
                </c:pt>
                <c:pt idx="382">
                  <c:v>49.2</c:v>
                </c:pt>
                <c:pt idx="383">
                  <c:v>49.2</c:v>
                </c:pt>
                <c:pt idx="384">
                  <c:v>44.4</c:v>
                </c:pt>
                <c:pt idx="385">
                  <c:v>38.9</c:v>
                </c:pt>
                <c:pt idx="386">
                  <c:v>40.300000000000004</c:v>
                </c:pt>
                <c:pt idx="387">
                  <c:v>58.4</c:v>
                </c:pt>
                <c:pt idx="388">
                  <c:v>56.2</c:v>
                </c:pt>
                <c:pt idx="389">
                  <c:v>78.400000000000006</c:v>
                </c:pt>
                <c:pt idx="390">
                  <c:v>60.4</c:v>
                </c:pt>
                <c:pt idx="391">
                  <c:v>60.6</c:v>
                </c:pt>
                <c:pt idx="392">
                  <c:v>65.400000000000006</c:v>
                </c:pt>
                <c:pt idx="393">
                  <c:v>65.3</c:v>
                </c:pt>
                <c:pt idx="394">
                  <c:v>46.4</c:v>
                </c:pt>
                <c:pt idx="395">
                  <c:v>62.7</c:v>
                </c:pt>
                <c:pt idx="396">
                  <c:v>66.099999999999994</c:v>
                </c:pt>
                <c:pt idx="397">
                  <c:v>71.8</c:v>
                </c:pt>
                <c:pt idx="398">
                  <c:v>76.2</c:v>
                </c:pt>
                <c:pt idx="399">
                  <c:v>40</c:v>
                </c:pt>
                <c:pt idx="400">
                  <c:v>42.2</c:v>
                </c:pt>
                <c:pt idx="401">
                  <c:v>38</c:v>
                </c:pt>
                <c:pt idx="402">
                  <c:v>67.599999999999994</c:v>
                </c:pt>
                <c:pt idx="403">
                  <c:v>43</c:v>
                </c:pt>
                <c:pt idx="404">
                  <c:v>39.300000000000004</c:v>
                </c:pt>
                <c:pt idx="405">
                  <c:v>38.6</c:v>
                </c:pt>
                <c:pt idx="406">
                  <c:v>54.5</c:v>
                </c:pt>
                <c:pt idx="407">
                  <c:v>28.7</c:v>
                </c:pt>
                <c:pt idx="408">
                  <c:v>44.1</c:v>
                </c:pt>
                <c:pt idx="409">
                  <c:v>46.3</c:v>
                </c:pt>
                <c:pt idx="410">
                  <c:v>54.5</c:v>
                </c:pt>
                <c:pt idx="411">
                  <c:v>49.6</c:v>
                </c:pt>
                <c:pt idx="412">
                  <c:v>32.300000000000004</c:v>
                </c:pt>
                <c:pt idx="413">
                  <c:v>39.200000000000003</c:v>
                </c:pt>
                <c:pt idx="414">
                  <c:v>35.9</c:v>
                </c:pt>
                <c:pt idx="415">
                  <c:v>45.6</c:v>
                </c:pt>
                <c:pt idx="416">
                  <c:v>37.6</c:v>
                </c:pt>
                <c:pt idx="417">
                  <c:v>60.5</c:v>
                </c:pt>
                <c:pt idx="418">
                  <c:v>45.3</c:v>
                </c:pt>
                <c:pt idx="419">
                  <c:v>33.4</c:v>
                </c:pt>
                <c:pt idx="420">
                  <c:v>48.4</c:v>
                </c:pt>
                <c:pt idx="421">
                  <c:v>31.5</c:v>
                </c:pt>
                <c:pt idx="422">
                  <c:v>37.6</c:v>
                </c:pt>
                <c:pt idx="423">
                  <c:v>36.700000000000003</c:v>
                </c:pt>
                <c:pt idx="424">
                  <c:v>12.4</c:v>
                </c:pt>
                <c:pt idx="425">
                  <c:v>45.7</c:v>
                </c:pt>
                <c:pt idx="426">
                  <c:v>28.1</c:v>
                </c:pt>
                <c:pt idx="427">
                  <c:v>39.800000000000004</c:v>
                </c:pt>
                <c:pt idx="428">
                  <c:v>26.4</c:v>
                </c:pt>
                <c:pt idx="429">
                  <c:v>48.4</c:v>
                </c:pt>
                <c:pt idx="430">
                  <c:v>35.5</c:v>
                </c:pt>
                <c:pt idx="431">
                  <c:v>19.600000000000001</c:v>
                </c:pt>
                <c:pt idx="432">
                  <c:v>31.7</c:v>
                </c:pt>
                <c:pt idx="433">
                  <c:v>49.4</c:v>
                </c:pt>
                <c:pt idx="434">
                  <c:v>44.6</c:v>
                </c:pt>
                <c:pt idx="435">
                  <c:v>55.4</c:v>
                </c:pt>
                <c:pt idx="436">
                  <c:v>22.6</c:v>
                </c:pt>
                <c:pt idx="437">
                  <c:v>37.5</c:v>
                </c:pt>
                <c:pt idx="438">
                  <c:v>36.6</c:v>
                </c:pt>
                <c:pt idx="439">
                  <c:v>30.8</c:v>
                </c:pt>
                <c:pt idx="440">
                  <c:v>79.900000000000006</c:v>
                </c:pt>
                <c:pt idx="441">
                  <c:v>39.6</c:v>
                </c:pt>
                <c:pt idx="442">
                  <c:v>80.3</c:v>
                </c:pt>
                <c:pt idx="443">
                  <c:v>63.2</c:v>
                </c:pt>
                <c:pt idx="444">
                  <c:v>35.5</c:v>
                </c:pt>
                <c:pt idx="445">
                  <c:v>37.800000000000004</c:v>
                </c:pt>
                <c:pt idx="446">
                  <c:v>32.200000000000003</c:v>
                </c:pt>
                <c:pt idx="447">
                  <c:v>26.6</c:v>
                </c:pt>
                <c:pt idx="448">
                  <c:v>13.3</c:v>
                </c:pt>
                <c:pt idx="449">
                  <c:v>62.6</c:v>
                </c:pt>
                <c:pt idx="450">
                  <c:v>48.2</c:v>
                </c:pt>
                <c:pt idx="451">
                  <c:v>39.9</c:v>
                </c:pt>
                <c:pt idx="452">
                  <c:v>38.6</c:v>
                </c:pt>
                <c:pt idx="453">
                  <c:v>54.6</c:v>
                </c:pt>
                <c:pt idx="454">
                  <c:v>15</c:v>
                </c:pt>
                <c:pt idx="455">
                  <c:v>56.4</c:v>
                </c:pt>
                <c:pt idx="456">
                  <c:v>40.6</c:v>
                </c:pt>
                <c:pt idx="457">
                  <c:v>41</c:v>
                </c:pt>
                <c:pt idx="458">
                  <c:v>29.4</c:v>
                </c:pt>
                <c:pt idx="459">
                  <c:v>36.700000000000003</c:v>
                </c:pt>
                <c:pt idx="460">
                  <c:v>76.599999999999994</c:v>
                </c:pt>
                <c:pt idx="461">
                  <c:v>89.7</c:v>
                </c:pt>
                <c:pt idx="462">
                  <c:v>60</c:v>
                </c:pt>
                <c:pt idx="463">
                  <c:v>63.4</c:v>
                </c:pt>
                <c:pt idx="464">
                  <c:v>82.5</c:v>
                </c:pt>
                <c:pt idx="465">
                  <c:v>58.6</c:v>
                </c:pt>
                <c:pt idx="466">
                  <c:v>75.400000000000006</c:v>
                </c:pt>
                <c:pt idx="467">
                  <c:v>34.5</c:v>
                </c:pt>
                <c:pt idx="468">
                  <c:v>49.5</c:v>
                </c:pt>
                <c:pt idx="469">
                  <c:v>56.6</c:v>
                </c:pt>
                <c:pt idx="470">
                  <c:v>47.7</c:v>
                </c:pt>
                <c:pt idx="471">
                  <c:v>79.900000000000006</c:v>
                </c:pt>
                <c:pt idx="472">
                  <c:v>50.4</c:v>
                </c:pt>
                <c:pt idx="473">
                  <c:v>92.7</c:v>
                </c:pt>
                <c:pt idx="474">
                  <c:v>41.3</c:v>
                </c:pt>
                <c:pt idx="475">
                  <c:v>55.8</c:v>
                </c:pt>
                <c:pt idx="476">
                  <c:v>48</c:v>
                </c:pt>
                <c:pt idx="477">
                  <c:v>51.8</c:v>
                </c:pt>
                <c:pt idx="478">
                  <c:v>69</c:v>
                </c:pt>
                <c:pt idx="479">
                  <c:v>80.400000000000006</c:v>
                </c:pt>
                <c:pt idx="480">
                  <c:v>68.900000000000006</c:v>
                </c:pt>
                <c:pt idx="481">
                  <c:v>12.4</c:v>
                </c:pt>
                <c:pt idx="482">
                  <c:v>39.1</c:v>
                </c:pt>
                <c:pt idx="483">
                  <c:v>34.800000000000004</c:v>
                </c:pt>
                <c:pt idx="484">
                  <c:v>28.1</c:v>
                </c:pt>
                <c:pt idx="485">
                  <c:v>46.3</c:v>
                </c:pt>
                <c:pt idx="486">
                  <c:v>42.8</c:v>
                </c:pt>
                <c:pt idx="487">
                  <c:v>22.7</c:v>
                </c:pt>
                <c:pt idx="488">
                  <c:v>39.300000000000004</c:v>
                </c:pt>
                <c:pt idx="489">
                  <c:v>33</c:v>
                </c:pt>
                <c:pt idx="490">
                  <c:v>58.8</c:v>
                </c:pt>
                <c:pt idx="491">
                  <c:v>55.7</c:v>
                </c:pt>
                <c:pt idx="492">
                  <c:v>65.3</c:v>
                </c:pt>
                <c:pt idx="493">
                  <c:v>50.6</c:v>
                </c:pt>
              </c:numCache>
            </c:numRef>
          </c:xVal>
          <c:yVal>
            <c:numRef>
              <c:f>Public!$B$2:$B$495</c:f>
              <c:numCache>
                <c:formatCode>General</c:formatCode>
                <c:ptCount val="494"/>
                <c:pt idx="0">
                  <c:v>7015</c:v>
                </c:pt>
                <c:pt idx="1">
                  <c:v>9890</c:v>
                </c:pt>
                <c:pt idx="2">
                  <c:v>7964</c:v>
                </c:pt>
                <c:pt idx="3">
                  <c:v>2968</c:v>
                </c:pt>
                <c:pt idx="4">
                  <c:v>13866</c:v>
                </c:pt>
                <c:pt idx="5">
                  <c:v>8752</c:v>
                </c:pt>
                <c:pt idx="6">
                  <c:v>8149</c:v>
                </c:pt>
                <c:pt idx="7">
                  <c:v>10987</c:v>
                </c:pt>
                <c:pt idx="8">
                  <c:v>8712</c:v>
                </c:pt>
                <c:pt idx="9">
                  <c:v>8383</c:v>
                </c:pt>
                <c:pt idx="10">
                  <c:v>7931</c:v>
                </c:pt>
                <c:pt idx="11">
                  <c:v>6714</c:v>
                </c:pt>
                <c:pt idx="12">
                  <c:v>9771</c:v>
                </c:pt>
                <c:pt idx="13">
                  <c:v>9352</c:v>
                </c:pt>
                <c:pt idx="14">
                  <c:v>10541</c:v>
                </c:pt>
                <c:pt idx="15">
                  <c:v>4529</c:v>
                </c:pt>
                <c:pt idx="16">
                  <c:v>8148</c:v>
                </c:pt>
                <c:pt idx="17">
                  <c:v>9659</c:v>
                </c:pt>
                <c:pt idx="18">
                  <c:v>8732</c:v>
                </c:pt>
                <c:pt idx="19">
                  <c:v>7763</c:v>
                </c:pt>
                <c:pt idx="20">
                  <c:v>7908</c:v>
                </c:pt>
                <c:pt idx="21">
                  <c:v>9783</c:v>
                </c:pt>
                <c:pt idx="22">
                  <c:v>6582</c:v>
                </c:pt>
                <c:pt idx="23">
                  <c:v>7224</c:v>
                </c:pt>
                <c:pt idx="24">
                  <c:v>9552</c:v>
                </c:pt>
                <c:pt idx="25">
                  <c:v>8310</c:v>
                </c:pt>
                <c:pt idx="26">
                  <c:v>7079</c:v>
                </c:pt>
                <c:pt idx="27">
                  <c:v>7405</c:v>
                </c:pt>
                <c:pt idx="28">
                  <c:v>8832</c:v>
                </c:pt>
                <c:pt idx="29">
                  <c:v>2914</c:v>
                </c:pt>
                <c:pt idx="30">
                  <c:v>3305</c:v>
                </c:pt>
                <c:pt idx="31">
                  <c:v>4625</c:v>
                </c:pt>
                <c:pt idx="32">
                  <c:v>2917</c:v>
                </c:pt>
                <c:pt idx="33">
                  <c:v>7250</c:v>
                </c:pt>
                <c:pt idx="34">
                  <c:v>594</c:v>
                </c:pt>
                <c:pt idx="35">
                  <c:v>2664</c:v>
                </c:pt>
                <c:pt idx="36">
                  <c:v>1052</c:v>
                </c:pt>
                <c:pt idx="37">
                  <c:v>7506</c:v>
                </c:pt>
                <c:pt idx="38">
                  <c:v>3593</c:v>
                </c:pt>
                <c:pt idx="39">
                  <c:v>2195</c:v>
                </c:pt>
                <c:pt idx="40">
                  <c:v>7356</c:v>
                </c:pt>
                <c:pt idx="41">
                  <c:v>6822</c:v>
                </c:pt>
                <c:pt idx="42">
                  <c:v>7908</c:v>
                </c:pt>
                <c:pt idx="43">
                  <c:v>8292</c:v>
                </c:pt>
                <c:pt idx="44">
                  <c:v>8342</c:v>
                </c:pt>
                <c:pt idx="45">
                  <c:v>8545</c:v>
                </c:pt>
                <c:pt idx="46">
                  <c:v>8389</c:v>
                </c:pt>
                <c:pt idx="47">
                  <c:v>8360</c:v>
                </c:pt>
                <c:pt idx="48">
                  <c:v>8203</c:v>
                </c:pt>
                <c:pt idx="49">
                  <c:v>8880</c:v>
                </c:pt>
                <c:pt idx="50">
                  <c:v>5882</c:v>
                </c:pt>
                <c:pt idx="51">
                  <c:v>6133</c:v>
                </c:pt>
                <c:pt idx="52">
                  <c:v>8186</c:v>
                </c:pt>
                <c:pt idx="53">
                  <c:v>9965</c:v>
                </c:pt>
                <c:pt idx="54">
                  <c:v>7865</c:v>
                </c:pt>
                <c:pt idx="55">
                  <c:v>8486</c:v>
                </c:pt>
                <c:pt idx="56">
                  <c:v>11022</c:v>
                </c:pt>
                <c:pt idx="57">
                  <c:v>8274</c:v>
                </c:pt>
                <c:pt idx="58">
                  <c:v>11352</c:v>
                </c:pt>
                <c:pt idx="59">
                  <c:v>14330</c:v>
                </c:pt>
                <c:pt idx="60">
                  <c:v>4669</c:v>
                </c:pt>
                <c:pt idx="61">
                  <c:v>10282</c:v>
                </c:pt>
                <c:pt idx="62">
                  <c:v>9903</c:v>
                </c:pt>
                <c:pt idx="63">
                  <c:v>6933</c:v>
                </c:pt>
                <c:pt idx="64">
                  <c:v>12386</c:v>
                </c:pt>
                <c:pt idx="65">
                  <c:v>8192</c:v>
                </c:pt>
                <c:pt idx="66">
                  <c:v>9568</c:v>
                </c:pt>
                <c:pt idx="67">
                  <c:v>9967</c:v>
                </c:pt>
                <c:pt idx="68">
                  <c:v>6382</c:v>
                </c:pt>
                <c:pt idx="69">
                  <c:v>13201</c:v>
                </c:pt>
                <c:pt idx="70">
                  <c:v>8412</c:v>
                </c:pt>
                <c:pt idx="71">
                  <c:v>16112</c:v>
                </c:pt>
                <c:pt idx="72">
                  <c:v>10778</c:v>
                </c:pt>
                <c:pt idx="73">
                  <c:v>7815</c:v>
                </c:pt>
                <c:pt idx="74">
                  <c:v>5828</c:v>
                </c:pt>
                <c:pt idx="75">
                  <c:v>7404</c:v>
                </c:pt>
                <c:pt idx="76">
                  <c:v>6144</c:v>
                </c:pt>
                <c:pt idx="77">
                  <c:v>9022</c:v>
                </c:pt>
                <c:pt idx="78">
                  <c:v>4706</c:v>
                </c:pt>
                <c:pt idx="79">
                  <c:v>3291</c:v>
                </c:pt>
                <c:pt idx="80">
                  <c:v>4950</c:v>
                </c:pt>
                <c:pt idx="81">
                  <c:v>5282</c:v>
                </c:pt>
                <c:pt idx="82">
                  <c:v>4266</c:v>
                </c:pt>
                <c:pt idx="83">
                  <c:v>7386</c:v>
                </c:pt>
                <c:pt idx="84">
                  <c:v>9752</c:v>
                </c:pt>
                <c:pt idx="85">
                  <c:v>6037</c:v>
                </c:pt>
                <c:pt idx="86">
                  <c:v>8564</c:v>
                </c:pt>
                <c:pt idx="87">
                  <c:v>7499</c:v>
                </c:pt>
                <c:pt idx="88">
                  <c:v>10841</c:v>
                </c:pt>
                <c:pt idx="89">
                  <c:v>1123</c:v>
                </c:pt>
                <c:pt idx="90">
                  <c:v>7910</c:v>
                </c:pt>
                <c:pt idx="91">
                  <c:v>6337</c:v>
                </c:pt>
                <c:pt idx="92">
                  <c:v>8066</c:v>
                </c:pt>
                <c:pt idx="93">
                  <c:v>9753</c:v>
                </c:pt>
                <c:pt idx="94">
                  <c:v>3799</c:v>
                </c:pt>
                <c:pt idx="95">
                  <c:v>9141</c:v>
                </c:pt>
                <c:pt idx="96">
                  <c:v>3982</c:v>
                </c:pt>
                <c:pt idx="97">
                  <c:v>7191</c:v>
                </c:pt>
                <c:pt idx="98">
                  <c:v>6266</c:v>
                </c:pt>
                <c:pt idx="99">
                  <c:v>10593</c:v>
                </c:pt>
                <c:pt idx="100">
                  <c:v>7374</c:v>
                </c:pt>
                <c:pt idx="101">
                  <c:v>6083</c:v>
                </c:pt>
                <c:pt idx="102">
                  <c:v>5654</c:v>
                </c:pt>
                <c:pt idx="103">
                  <c:v>8112</c:v>
                </c:pt>
                <c:pt idx="104">
                  <c:v>10803</c:v>
                </c:pt>
                <c:pt idx="105">
                  <c:v>10284</c:v>
                </c:pt>
                <c:pt idx="106">
                  <c:v>11821</c:v>
                </c:pt>
                <c:pt idx="107">
                  <c:v>12151</c:v>
                </c:pt>
                <c:pt idx="108">
                  <c:v>9370</c:v>
                </c:pt>
                <c:pt idx="109">
                  <c:v>6322</c:v>
                </c:pt>
                <c:pt idx="110">
                  <c:v>6118</c:v>
                </c:pt>
                <c:pt idx="111">
                  <c:v>8578</c:v>
                </c:pt>
                <c:pt idx="112">
                  <c:v>12278</c:v>
                </c:pt>
                <c:pt idx="113">
                  <c:v>11980</c:v>
                </c:pt>
                <c:pt idx="114">
                  <c:v>7157</c:v>
                </c:pt>
                <c:pt idx="115">
                  <c:v>8230</c:v>
                </c:pt>
                <c:pt idx="116">
                  <c:v>13532</c:v>
                </c:pt>
                <c:pt idx="117">
                  <c:v>11621</c:v>
                </c:pt>
                <c:pt idx="118">
                  <c:v>7411</c:v>
                </c:pt>
                <c:pt idx="119">
                  <c:v>13158</c:v>
                </c:pt>
                <c:pt idx="120">
                  <c:v>8081</c:v>
                </c:pt>
                <c:pt idx="121">
                  <c:v>8130</c:v>
                </c:pt>
                <c:pt idx="122">
                  <c:v>7379</c:v>
                </c:pt>
                <c:pt idx="123">
                  <c:v>6024</c:v>
                </c:pt>
                <c:pt idx="124">
                  <c:v>7387</c:v>
                </c:pt>
                <c:pt idx="125">
                  <c:v>3637</c:v>
                </c:pt>
                <c:pt idx="126">
                  <c:v>8738</c:v>
                </c:pt>
                <c:pt idx="127">
                  <c:v>7331</c:v>
                </c:pt>
                <c:pt idx="128">
                  <c:v>5927</c:v>
                </c:pt>
                <c:pt idx="129">
                  <c:v>4266</c:v>
                </c:pt>
                <c:pt idx="130">
                  <c:v>5440</c:v>
                </c:pt>
                <c:pt idx="131">
                  <c:v>8572</c:v>
                </c:pt>
                <c:pt idx="132">
                  <c:v>8252</c:v>
                </c:pt>
                <c:pt idx="133">
                  <c:v>8787</c:v>
                </c:pt>
                <c:pt idx="134">
                  <c:v>8193</c:v>
                </c:pt>
                <c:pt idx="135">
                  <c:v>6616</c:v>
                </c:pt>
                <c:pt idx="136">
                  <c:v>10969</c:v>
                </c:pt>
                <c:pt idx="137">
                  <c:v>10353</c:v>
                </c:pt>
                <c:pt idx="138">
                  <c:v>6331</c:v>
                </c:pt>
                <c:pt idx="139">
                  <c:v>10697</c:v>
                </c:pt>
                <c:pt idx="140">
                  <c:v>9966</c:v>
                </c:pt>
                <c:pt idx="141">
                  <c:v>4793</c:v>
                </c:pt>
                <c:pt idx="142">
                  <c:v>11439</c:v>
                </c:pt>
                <c:pt idx="143">
                  <c:v>9959</c:v>
                </c:pt>
                <c:pt idx="144">
                  <c:v>5501</c:v>
                </c:pt>
                <c:pt idx="145">
                  <c:v>5693</c:v>
                </c:pt>
                <c:pt idx="146">
                  <c:v>7848</c:v>
                </c:pt>
                <c:pt idx="147">
                  <c:v>3243</c:v>
                </c:pt>
                <c:pt idx="148">
                  <c:v>9890</c:v>
                </c:pt>
                <c:pt idx="149">
                  <c:v>9273</c:v>
                </c:pt>
                <c:pt idx="150">
                  <c:v>1745</c:v>
                </c:pt>
                <c:pt idx="151">
                  <c:v>6141</c:v>
                </c:pt>
                <c:pt idx="152">
                  <c:v>4909</c:v>
                </c:pt>
                <c:pt idx="153">
                  <c:v>5126</c:v>
                </c:pt>
                <c:pt idx="154">
                  <c:v>4672</c:v>
                </c:pt>
                <c:pt idx="155">
                  <c:v>4586</c:v>
                </c:pt>
                <c:pt idx="156">
                  <c:v>4843</c:v>
                </c:pt>
                <c:pt idx="157">
                  <c:v>5314</c:v>
                </c:pt>
                <c:pt idx="158">
                  <c:v>5756</c:v>
                </c:pt>
                <c:pt idx="159">
                  <c:v>6432</c:v>
                </c:pt>
                <c:pt idx="160">
                  <c:v>2550</c:v>
                </c:pt>
                <c:pt idx="161">
                  <c:v>11425</c:v>
                </c:pt>
                <c:pt idx="162">
                  <c:v>10673</c:v>
                </c:pt>
                <c:pt idx="163">
                  <c:v>8873</c:v>
                </c:pt>
                <c:pt idx="164">
                  <c:v>15268</c:v>
                </c:pt>
                <c:pt idx="165">
                  <c:v>18611</c:v>
                </c:pt>
                <c:pt idx="166">
                  <c:v>4252</c:v>
                </c:pt>
                <c:pt idx="167">
                  <c:v>11117</c:v>
                </c:pt>
                <c:pt idx="168">
                  <c:v>9460</c:v>
                </c:pt>
                <c:pt idx="169">
                  <c:v>5239</c:v>
                </c:pt>
                <c:pt idx="170">
                  <c:v>9702</c:v>
                </c:pt>
                <c:pt idx="171">
                  <c:v>8550</c:v>
                </c:pt>
                <c:pt idx="172">
                  <c:v>7299</c:v>
                </c:pt>
                <c:pt idx="173">
                  <c:v>7037</c:v>
                </c:pt>
                <c:pt idx="174">
                  <c:v>8411</c:v>
                </c:pt>
                <c:pt idx="175">
                  <c:v>6191</c:v>
                </c:pt>
                <c:pt idx="176">
                  <c:v>9728</c:v>
                </c:pt>
                <c:pt idx="177">
                  <c:v>9164</c:v>
                </c:pt>
                <c:pt idx="178">
                  <c:v>5979</c:v>
                </c:pt>
                <c:pt idx="179">
                  <c:v>8282</c:v>
                </c:pt>
                <c:pt idx="180">
                  <c:v>8666</c:v>
                </c:pt>
                <c:pt idx="181">
                  <c:v>8250</c:v>
                </c:pt>
                <c:pt idx="182">
                  <c:v>9932</c:v>
                </c:pt>
                <c:pt idx="183">
                  <c:v>8128</c:v>
                </c:pt>
                <c:pt idx="184">
                  <c:v>7554</c:v>
                </c:pt>
                <c:pt idx="185">
                  <c:v>11114</c:v>
                </c:pt>
                <c:pt idx="186">
                  <c:v>10709</c:v>
                </c:pt>
                <c:pt idx="187">
                  <c:v>10133</c:v>
                </c:pt>
                <c:pt idx="188">
                  <c:v>7590</c:v>
                </c:pt>
                <c:pt idx="189">
                  <c:v>6902</c:v>
                </c:pt>
                <c:pt idx="190">
                  <c:v>5305</c:v>
                </c:pt>
                <c:pt idx="191">
                  <c:v>5803</c:v>
                </c:pt>
                <c:pt idx="192">
                  <c:v>9144</c:v>
                </c:pt>
                <c:pt idx="193">
                  <c:v>4290</c:v>
                </c:pt>
                <c:pt idx="194">
                  <c:v>6863</c:v>
                </c:pt>
                <c:pt idx="195">
                  <c:v>7507</c:v>
                </c:pt>
                <c:pt idx="196">
                  <c:v>11662</c:v>
                </c:pt>
                <c:pt idx="197">
                  <c:v>8852</c:v>
                </c:pt>
                <c:pt idx="198">
                  <c:v>7361</c:v>
                </c:pt>
                <c:pt idx="199">
                  <c:v>10224</c:v>
                </c:pt>
                <c:pt idx="200">
                  <c:v>8345</c:v>
                </c:pt>
                <c:pt idx="201">
                  <c:v>7623</c:v>
                </c:pt>
                <c:pt idx="202">
                  <c:v>5843</c:v>
                </c:pt>
                <c:pt idx="203">
                  <c:v>7337</c:v>
                </c:pt>
                <c:pt idx="204">
                  <c:v>7678</c:v>
                </c:pt>
                <c:pt idx="205">
                  <c:v>6443</c:v>
                </c:pt>
                <c:pt idx="206">
                  <c:v>8033</c:v>
                </c:pt>
                <c:pt idx="207">
                  <c:v>8504</c:v>
                </c:pt>
                <c:pt idx="208">
                  <c:v>8968</c:v>
                </c:pt>
                <c:pt idx="209">
                  <c:v>8887</c:v>
                </c:pt>
                <c:pt idx="210">
                  <c:v>8823</c:v>
                </c:pt>
                <c:pt idx="211">
                  <c:v>8601</c:v>
                </c:pt>
                <c:pt idx="212">
                  <c:v>10155</c:v>
                </c:pt>
                <c:pt idx="213">
                  <c:v>9726</c:v>
                </c:pt>
                <c:pt idx="214">
                  <c:v>6032</c:v>
                </c:pt>
                <c:pt idx="215">
                  <c:v>10579</c:v>
                </c:pt>
                <c:pt idx="216">
                  <c:v>8886</c:v>
                </c:pt>
                <c:pt idx="217">
                  <c:v>10671</c:v>
                </c:pt>
                <c:pt idx="218">
                  <c:v>6187</c:v>
                </c:pt>
                <c:pt idx="219">
                  <c:v>10670</c:v>
                </c:pt>
                <c:pt idx="220">
                  <c:v>8553</c:v>
                </c:pt>
                <c:pt idx="221">
                  <c:v>8450</c:v>
                </c:pt>
                <c:pt idx="222">
                  <c:v>11173</c:v>
                </c:pt>
                <c:pt idx="223">
                  <c:v>14740</c:v>
                </c:pt>
                <c:pt idx="224">
                  <c:v>15530</c:v>
                </c:pt>
                <c:pt idx="225">
                  <c:v>8687</c:v>
                </c:pt>
                <c:pt idx="226">
                  <c:v>6247</c:v>
                </c:pt>
                <c:pt idx="227">
                  <c:v>6595</c:v>
                </c:pt>
                <c:pt idx="228">
                  <c:v>7515</c:v>
                </c:pt>
                <c:pt idx="229">
                  <c:v>10089</c:v>
                </c:pt>
                <c:pt idx="230">
                  <c:v>8813</c:v>
                </c:pt>
                <c:pt idx="231">
                  <c:v>10966</c:v>
                </c:pt>
                <c:pt idx="232">
                  <c:v>12603</c:v>
                </c:pt>
                <c:pt idx="233">
                  <c:v>10026</c:v>
                </c:pt>
                <c:pt idx="234">
                  <c:v>6197</c:v>
                </c:pt>
                <c:pt idx="235">
                  <c:v>7948</c:v>
                </c:pt>
                <c:pt idx="236">
                  <c:v>8795</c:v>
                </c:pt>
                <c:pt idx="237">
                  <c:v>8551</c:v>
                </c:pt>
                <c:pt idx="238">
                  <c:v>4916</c:v>
                </c:pt>
                <c:pt idx="239">
                  <c:v>6249</c:v>
                </c:pt>
                <c:pt idx="240">
                  <c:v>6295</c:v>
                </c:pt>
                <c:pt idx="241">
                  <c:v>8908</c:v>
                </c:pt>
                <c:pt idx="242">
                  <c:v>9211</c:v>
                </c:pt>
                <c:pt idx="243">
                  <c:v>9003</c:v>
                </c:pt>
                <c:pt idx="244">
                  <c:v>7958</c:v>
                </c:pt>
                <c:pt idx="245">
                  <c:v>19886</c:v>
                </c:pt>
                <c:pt idx="246">
                  <c:v>5769</c:v>
                </c:pt>
                <c:pt idx="247">
                  <c:v>11825</c:v>
                </c:pt>
                <c:pt idx="248">
                  <c:v>16562</c:v>
                </c:pt>
                <c:pt idx="249">
                  <c:v>8623</c:v>
                </c:pt>
                <c:pt idx="250">
                  <c:v>6662</c:v>
                </c:pt>
                <c:pt idx="251">
                  <c:v>9011</c:v>
                </c:pt>
                <c:pt idx="252">
                  <c:v>14914</c:v>
                </c:pt>
                <c:pt idx="253">
                  <c:v>12260</c:v>
                </c:pt>
                <c:pt idx="254">
                  <c:v>11314</c:v>
                </c:pt>
                <c:pt idx="255">
                  <c:v>5573</c:v>
                </c:pt>
                <c:pt idx="256">
                  <c:v>7988</c:v>
                </c:pt>
                <c:pt idx="257">
                  <c:v>5962</c:v>
                </c:pt>
                <c:pt idx="258">
                  <c:v>9501</c:v>
                </c:pt>
                <c:pt idx="259">
                  <c:v>5557</c:v>
                </c:pt>
                <c:pt idx="260">
                  <c:v>9367</c:v>
                </c:pt>
                <c:pt idx="261">
                  <c:v>10480</c:v>
                </c:pt>
                <c:pt idx="262">
                  <c:v>2123</c:v>
                </c:pt>
                <c:pt idx="263">
                  <c:v>1981</c:v>
                </c:pt>
                <c:pt idx="264">
                  <c:v>3750</c:v>
                </c:pt>
                <c:pt idx="265">
                  <c:v>2976</c:v>
                </c:pt>
                <c:pt idx="266">
                  <c:v>2057</c:v>
                </c:pt>
                <c:pt idx="267">
                  <c:v>2178</c:v>
                </c:pt>
                <c:pt idx="268">
                  <c:v>1490</c:v>
                </c:pt>
                <c:pt idx="269">
                  <c:v>3674</c:v>
                </c:pt>
                <c:pt idx="270">
                  <c:v>1562</c:v>
                </c:pt>
                <c:pt idx="271">
                  <c:v>3106</c:v>
                </c:pt>
                <c:pt idx="272">
                  <c:v>9600</c:v>
                </c:pt>
                <c:pt idx="273">
                  <c:v>8866</c:v>
                </c:pt>
                <c:pt idx="274">
                  <c:v>2536</c:v>
                </c:pt>
                <c:pt idx="275">
                  <c:v>7820</c:v>
                </c:pt>
                <c:pt idx="276">
                  <c:v>6958</c:v>
                </c:pt>
                <c:pt idx="277">
                  <c:v>9500</c:v>
                </c:pt>
                <c:pt idx="278">
                  <c:v>6848</c:v>
                </c:pt>
                <c:pt idx="279">
                  <c:v>6705</c:v>
                </c:pt>
                <c:pt idx="280">
                  <c:v>6000</c:v>
                </c:pt>
                <c:pt idx="281">
                  <c:v>4912</c:v>
                </c:pt>
                <c:pt idx="282">
                  <c:v>8592</c:v>
                </c:pt>
                <c:pt idx="283">
                  <c:v>7539</c:v>
                </c:pt>
                <c:pt idx="284">
                  <c:v>8115</c:v>
                </c:pt>
                <c:pt idx="285">
                  <c:v>7398</c:v>
                </c:pt>
                <c:pt idx="286">
                  <c:v>2908</c:v>
                </c:pt>
                <c:pt idx="287">
                  <c:v>7501</c:v>
                </c:pt>
                <c:pt idx="288">
                  <c:v>6981</c:v>
                </c:pt>
                <c:pt idx="289">
                  <c:v>9002</c:v>
                </c:pt>
                <c:pt idx="290">
                  <c:v>5316</c:v>
                </c:pt>
                <c:pt idx="291">
                  <c:v>5327</c:v>
                </c:pt>
                <c:pt idx="292">
                  <c:v>10337</c:v>
                </c:pt>
                <c:pt idx="293">
                  <c:v>14224</c:v>
                </c:pt>
                <c:pt idx="294">
                  <c:v>5068</c:v>
                </c:pt>
                <c:pt idx="295">
                  <c:v>5478</c:v>
                </c:pt>
                <c:pt idx="296">
                  <c:v>3662</c:v>
                </c:pt>
                <c:pt idx="297">
                  <c:v>1058</c:v>
                </c:pt>
                <c:pt idx="298">
                  <c:v>5348</c:v>
                </c:pt>
                <c:pt idx="299">
                  <c:v>3112</c:v>
                </c:pt>
                <c:pt idx="300">
                  <c:v>3639</c:v>
                </c:pt>
                <c:pt idx="301">
                  <c:v>3263</c:v>
                </c:pt>
                <c:pt idx="302">
                  <c:v>4879</c:v>
                </c:pt>
                <c:pt idx="303">
                  <c:v>3132</c:v>
                </c:pt>
                <c:pt idx="304">
                  <c:v>4481</c:v>
                </c:pt>
                <c:pt idx="305">
                  <c:v>3872</c:v>
                </c:pt>
                <c:pt idx="306">
                  <c:v>3876</c:v>
                </c:pt>
                <c:pt idx="307">
                  <c:v>4138</c:v>
                </c:pt>
                <c:pt idx="308">
                  <c:v>5910</c:v>
                </c:pt>
                <c:pt idx="309">
                  <c:v>3737</c:v>
                </c:pt>
                <c:pt idx="310">
                  <c:v>8847</c:v>
                </c:pt>
                <c:pt idx="311">
                  <c:v>7975</c:v>
                </c:pt>
                <c:pt idx="312">
                  <c:v>8662</c:v>
                </c:pt>
                <c:pt idx="313">
                  <c:v>12768</c:v>
                </c:pt>
                <c:pt idx="314">
                  <c:v>11301</c:v>
                </c:pt>
                <c:pt idx="315">
                  <c:v>6885</c:v>
                </c:pt>
                <c:pt idx="316">
                  <c:v>14664</c:v>
                </c:pt>
                <c:pt idx="317">
                  <c:v>10384</c:v>
                </c:pt>
                <c:pt idx="318">
                  <c:v>6893</c:v>
                </c:pt>
                <c:pt idx="319">
                  <c:v>9187</c:v>
                </c:pt>
                <c:pt idx="320">
                  <c:v>13295</c:v>
                </c:pt>
                <c:pt idx="321">
                  <c:v>10948</c:v>
                </c:pt>
                <c:pt idx="322">
                  <c:v>10221</c:v>
                </c:pt>
                <c:pt idx="323">
                  <c:v>11645</c:v>
                </c:pt>
                <c:pt idx="324">
                  <c:v>9257</c:v>
                </c:pt>
                <c:pt idx="325">
                  <c:v>9288</c:v>
                </c:pt>
                <c:pt idx="326">
                  <c:v>8416</c:v>
                </c:pt>
                <c:pt idx="327">
                  <c:v>10801</c:v>
                </c:pt>
                <c:pt idx="328">
                  <c:v>10083</c:v>
                </c:pt>
                <c:pt idx="329">
                  <c:v>8998</c:v>
                </c:pt>
                <c:pt idx="330">
                  <c:v>13402</c:v>
                </c:pt>
                <c:pt idx="331">
                  <c:v>7419</c:v>
                </c:pt>
                <c:pt idx="332">
                  <c:v>13112</c:v>
                </c:pt>
                <c:pt idx="333">
                  <c:v>10968</c:v>
                </c:pt>
                <c:pt idx="334">
                  <c:v>13264</c:v>
                </c:pt>
                <c:pt idx="335">
                  <c:v>7342</c:v>
                </c:pt>
                <c:pt idx="336">
                  <c:v>11145</c:v>
                </c:pt>
                <c:pt idx="337">
                  <c:v>5304</c:v>
                </c:pt>
                <c:pt idx="338">
                  <c:v>11049</c:v>
                </c:pt>
                <c:pt idx="339">
                  <c:v>6157</c:v>
                </c:pt>
                <c:pt idx="340">
                  <c:v>8683</c:v>
                </c:pt>
                <c:pt idx="341">
                  <c:v>5389</c:v>
                </c:pt>
                <c:pt idx="342">
                  <c:v>3918</c:v>
                </c:pt>
                <c:pt idx="343">
                  <c:v>2577</c:v>
                </c:pt>
                <c:pt idx="344">
                  <c:v>7841</c:v>
                </c:pt>
                <c:pt idx="345">
                  <c:v>14383</c:v>
                </c:pt>
                <c:pt idx="346">
                  <c:v>1677</c:v>
                </c:pt>
                <c:pt idx="347">
                  <c:v>6677</c:v>
                </c:pt>
                <c:pt idx="348">
                  <c:v>6495</c:v>
                </c:pt>
                <c:pt idx="349">
                  <c:v>9126</c:v>
                </c:pt>
                <c:pt idx="350">
                  <c:v>7352</c:v>
                </c:pt>
                <c:pt idx="351">
                  <c:v>13947</c:v>
                </c:pt>
                <c:pt idx="352">
                  <c:v>8264</c:v>
                </c:pt>
                <c:pt idx="353">
                  <c:v>10013</c:v>
                </c:pt>
                <c:pt idx="354">
                  <c:v>8955</c:v>
                </c:pt>
                <c:pt idx="355">
                  <c:v>13635</c:v>
                </c:pt>
                <c:pt idx="356">
                  <c:v>9108</c:v>
                </c:pt>
                <c:pt idx="357">
                  <c:v>10557</c:v>
                </c:pt>
                <c:pt idx="358">
                  <c:v>11972</c:v>
                </c:pt>
                <c:pt idx="359">
                  <c:v>8120</c:v>
                </c:pt>
                <c:pt idx="360">
                  <c:v>6925</c:v>
                </c:pt>
                <c:pt idx="361">
                  <c:v>11972</c:v>
                </c:pt>
                <c:pt idx="362">
                  <c:v>10894</c:v>
                </c:pt>
                <c:pt idx="363">
                  <c:v>9393</c:v>
                </c:pt>
                <c:pt idx="364">
                  <c:v>12295</c:v>
                </c:pt>
                <c:pt idx="365">
                  <c:v>8109</c:v>
                </c:pt>
                <c:pt idx="366">
                  <c:v>10369</c:v>
                </c:pt>
                <c:pt idx="367">
                  <c:v>7229</c:v>
                </c:pt>
                <c:pt idx="368">
                  <c:v>15747</c:v>
                </c:pt>
                <c:pt idx="369">
                  <c:v>8847</c:v>
                </c:pt>
                <c:pt idx="370">
                  <c:v>9441</c:v>
                </c:pt>
                <c:pt idx="371">
                  <c:v>7481</c:v>
                </c:pt>
                <c:pt idx="372">
                  <c:v>16794</c:v>
                </c:pt>
                <c:pt idx="373">
                  <c:v>11333</c:v>
                </c:pt>
                <c:pt idx="374">
                  <c:v>14779</c:v>
                </c:pt>
                <c:pt idx="375">
                  <c:v>14348</c:v>
                </c:pt>
                <c:pt idx="376">
                  <c:v>8127</c:v>
                </c:pt>
                <c:pt idx="377">
                  <c:v>12263</c:v>
                </c:pt>
                <c:pt idx="378">
                  <c:v>10071</c:v>
                </c:pt>
                <c:pt idx="379">
                  <c:v>13476</c:v>
                </c:pt>
                <c:pt idx="380">
                  <c:v>15781</c:v>
                </c:pt>
                <c:pt idx="381">
                  <c:v>11794</c:v>
                </c:pt>
                <c:pt idx="382">
                  <c:v>15086</c:v>
                </c:pt>
                <c:pt idx="383">
                  <c:v>7995</c:v>
                </c:pt>
                <c:pt idx="384">
                  <c:v>13415</c:v>
                </c:pt>
                <c:pt idx="385">
                  <c:v>9397</c:v>
                </c:pt>
                <c:pt idx="386">
                  <c:v>11406</c:v>
                </c:pt>
                <c:pt idx="387">
                  <c:v>11901</c:v>
                </c:pt>
                <c:pt idx="388">
                  <c:v>11145</c:v>
                </c:pt>
                <c:pt idx="389">
                  <c:v>16445</c:v>
                </c:pt>
                <c:pt idx="390">
                  <c:v>6944</c:v>
                </c:pt>
                <c:pt idx="391">
                  <c:v>9335</c:v>
                </c:pt>
                <c:pt idx="392">
                  <c:v>13042</c:v>
                </c:pt>
                <c:pt idx="393">
                  <c:v>10481</c:v>
                </c:pt>
                <c:pt idx="394">
                  <c:v>5004</c:v>
                </c:pt>
                <c:pt idx="395">
                  <c:v>10169</c:v>
                </c:pt>
                <c:pt idx="396">
                  <c:v>8771</c:v>
                </c:pt>
                <c:pt idx="397">
                  <c:v>6968</c:v>
                </c:pt>
                <c:pt idx="398">
                  <c:v>6949</c:v>
                </c:pt>
                <c:pt idx="399">
                  <c:v>9047</c:v>
                </c:pt>
                <c:pt idx="400">
                  <c:v>8545</c:v>
                </c:pt>
                <c:pt idx="401">
                  <c:v>6206</c:v>
                </c:pt>
                <c:pt idx="402">
                  <c:v>8719</c:v>
                </c:pt>
                <c:pt idx="403">
                  <c:v>10758</c:v>
                </c:pt>
                <c:pt idx="404">
                  <c:v>16286</c:v>
                </c:pt>
                <c:pt idx="405">
                  <c:v>8602</c:v>
                </c:pt>
                <c:pt idx="406">
                  <c:v>10164</c:v>
                </c:pt>
                <c:pt idx="407">
                  <c:v>10548</c:v>
                </c:pt>
                <c:pt idx="408">
                  <c:v>9900</c:v>
                </c:pt>
                <c:pt idx="409">
                  <c:v>7805</c:v>
                </c:pt>
                <c:pt idx="410">
                  <c:v>9446</c:v>
                </c:pt>
                <c:pt idx="411">
                  <c:v>10156</c:v>
                </c:pt>
                <c:pt idx="412">
                  <c:v>8027</c:v>
                </c:pt>
                <c:pt idx="413">
                  <c:v>8382</c:v>
                </c:pt>
                <c:pt idx="414">
                  <c:v>6991</c:v>
                </c:pt>
                <c:pt idx="415">
                  <c:v>5156</c:v>
                </c:pt>
                <c:pt idx="416">
                  <c:v>6103</c:v>
                </c:pt>
                <c:pt idx="417">
                  <c:v>10587</c:v>
                </c:pt>
                <c:pt idx="418">
                  <c:v>4401</c:v>
                </c:pt>
                <c:pt idx="419">
                  <c:v>5675</c:v>
                </c:pt>
                <c:pt idx="420">
                  <c:v>5981</c:v>
                </c:pt>
                <c:pt idx="421">
                  <c:v>8449</c:v>
                </c:pt>
                <c:pt idx="422">
                  <c:v>10622</c:v>
                </c:pt>
                <c:pt idx="423">
                  <c:v>8245</c:v>
                </c:pt>
                <c:pt idx="424">
                  <c:v>8225</c:v>
                </c:pt>
                <c:pt idx="425">
                  <c:v>7497</c:v>
                </c:pt>
                <c:pt idx="426">
                  <c:v>11966</c:v>
                </c:pt>
                <c:pt idx="427">
                  <c:v>615</c:v>
                </c:pt>
                <c:pt idx="428">
                  <c:v>3000</c:v>
                </c:pt>
                <c:pt idx="429">
                  <c:v>2178</c:v>
                </c:pt>
                <c:pt idx="430">
                  <c:v>24</c:v>
                </c:pt>
                <c:pt idx="431">
                  <c:v>4486</c:v>
                </c:pt>
                <c:pt idx="432">
                  <c:v>13904</c:v>
                </c:pt>
                <c:pt idx="433">
                  <c:v>7656</c:v>
                </c:pt>
                <c:pt idx="434">
                  <c:v>14568</c:v>
                </c:pt>
                <c:pt idx="435">
                  <c:v>12555</c:v>
                </c:pt>
                <c:pt idx="436">
                  <c:v>6350</c:v>
                </c:pt>
                <c:pt idx="437">
                  <c:v>10949</c:v>
                </c:pt>
                <c:pt idx="438">
                  <c:v>6285</c:v>
                </c:pt>
                <c:pt idx="439">
                  <c:v>6094</c:v>
                </c:pt>
                <c:pt idx="440">
                  <c:v>4110</c:v>
                </c:pt>
                <c:pt idx="441">
                  <c:v>6257</c:v>
                </c:pt>
                <c:pt idx="442">
                  <c:v>6077</c:v>
                </c:pt>
                <c:pt idx="443">
                  <c:v>6479</c:v>
                </c:pt>
                <c:pt idx="444">
                  <c:v>897</c:v>
                </c:pt>
                <c:pt idx="445">
                  <c:v>4137</c:v>
                </c:pt>
                <c:pt idx="446">
                  <c:v>1456</c:v>
                </c:pt>
                <c:pt idx="447">
                  <c:v>6298</c:v>
                </c:pt>
                <c:pt idx="448">
                  <c:v>14019</c:v>
                </c:pt>
                <c:pt idx="449">
                  <c:v>6474</c:v>
                </c:pt>
                <c:pt idx="450">
                  <c:v>5074</c:v>
                </c:pt>
                <c:pt idx="451">
                  <c:v>6185</c:v>
                </c:pt>
                <c:pt idx="452">
                  <c:v>6567</c:v>
                </c:pt>
                <c:pt idx="453">
                  <c:v>7816</c:v>
                </c:pt>
                <c:pt idx="454">
                  <c:v>11322</c:v>
                </c:pt>
                <c:pt idx="455">
                  <c:v>9755</c:v>
                </c:pt>
                <c:pt idx="456">
                  <c:v>8966</c:v>
                </c:pt>
                <c:pt idx="457">
                  <c:v>11173</c:v>
                </c:pt>
                <c:pt idx="458">
                  <c:v>10031</c:v>
                </c:pt>
                <c:pt idx="459">
                  <c:v>9958</c:v>
                </c:pt>
                <c:pt idx="460">
                  <c:v>5233</c:v>
                </c:pt>
                <c:pt idx="461">
                  <c:v>3337</c:v>
                </c:pt>
                <c:pt idx="462">
                  <c:v>11921</c:v>
                </c:pt>
                <c:pt idx="463">
                  <c:v>7227</c:v>
                </c:pt>
                <c:pt idx="464">
                  <c:v>8161</c:v>
                </c:pt>
                <c:pt idx="465">
                  <c:v>10129</c:v>
                </c:pt>
                <c:pt idx="466">
                  <c:v>7626</c:v>
                </c:pt>
                <c:pt idx="467">
                  <c:v>8482</c:v>
                </c:pt>
                <c:pt idx="468">
                  <c:v>6401</c:v>
                </c:pt>
                <c:pt idx="469">
                  <c:v>7105</c:v>
                </c:pt>
                <c:pt idx="470">
                  <c:v>9119</c:v>
                </c:pt>
                <c:pt idx="471">
                  <c:v>9029</c:v>
                </c:pt>
                <c:pt idx="472">
                  <c:v>13731</c:v>
                </c:pt>
                <c:pt idx="473">
                  <c:v>4638</c:v>
                </c:pt>
                <c:pt idx="474">
                  <c:v>9781</c:v>
                </c:pt>
                <c:pt idx="475">
                  <c:v>8411</c:v>
                </c:pt>
                <c:pt idx="476">
                  <c:v>6706</c:v>
                </c:pt>
                <c:pt idx="477">
                  <c:v>6538</c:v>
                </c:pt>
                <c:pt idx="478">
                  <c:v>8995</c:v>
                </c:pt>
                <c:pt idx="479">
                  <c:v>5633</c:v>
                </c:pt>
                <c:pt idx="480">
                  <c:v>7403</c:v>
                </c:pt>
                <c:pt idx="481">
                  <c:v>10952</c:v>
                </c:pt>
                <c:pt idx="482">
                  <c:v>7596</c:v>
                </c:pt>
                <c:pt idx="483">
                  <c:v>6002</c:v>
                </c:pt>
                <c:pt idx="484">
                  <c:v>10772</c:v>
                </c:pt>
                <c:pt idx="485">
                  <c:v>5481</c:v>
                </c:pt>
                <c:pt idx="486">
                  <c:v>7618</c:v>
                </c:pt>
                <c:pt idx="487">
                  <c:v>7534</c:v>
                </c:pt>
                <c:pt idx="488">
                  <c:v>4049</c:v>
                </c:pt>
                <c:pt idx="489">
                  <c:v>6264</c:v>
                </c:pt>
                <c:pt idx="490">
                  <c:v>6703</c:v>
                </c:pt>
                <c:pt idx="491">
                  <c:v>5777</c:v>
                </c:pt>
                <c:pt idx="492">
                  <c:v>6194</c:v>
                </c:pt>
                <c:pt idx="493">
                  <c:v>5428</c:v>
                </c:pt>
              </c:numCache>
            </c:numRef>
          </c:yVal>
          <c:bubbleSize>
            <c:numRef>
              <c:f>Public!$D$2:$D$495</c:f>
              <c:numCache>
                <c:formatCode>General</c:formatCode>
                <c:ptCount val="494"/>
                <c:pt idx="0">
                  <c:v>70</c:v>
                </c:pt>
                <c:pt idx="1">
                  <c:v>30</c:v>
                </c:pt>
                <c:pt idx="2">
                  <c:v>27</c:v>
                </c:pt>
                <c:pt idx="3">
                  <c:v>73</c:v>
                </c:pt>
                <c:pt idx="4">
                  <c:v>19</c:v>
                </c:pt>
                <c:pt idx="5">
                  <c:v>45</c:v>
                </c:pt>
                <c:pt idx="6">
                  <c:v>11</c:v>
                </c:pt>
                <c:pt idx="7">
                  <c:v>49</c:v>
                </c:pt>
                <c:pt idx="8">
                  <c:v>60</c:v>
                </c:pt>
                <c:pt idx="9">
                  <c:v>35</c:v>
                </c:pt>
                <c:pt idx="10">
                  <c:v>48</c:v>
                </c:pt>
                <c:pt idx="11">
                  <c:v>38</c:v>
                </c:pt>
                <c:pt idx="12">
                  <c:v>50</c:v>
                </c:pt>
                <c:pt idx="13">
                  <c:v>27</c:v>
                </c:pt>
                <c:pt idx="14">
                  <c:v>26</c:v>
                </c:pt>
                <c:pt idx="15">
                  <c:v>31</c:v>
                </c:pt>
                <c:pt idx="16">
                  <c:v>25</c:v>
                </c:pt>
                <c:pt idx="17">
                  <c:v>31</c:v>
                </c:pt>
                <c:pt idx="18">
                  <c:v>51</c:v>
                </c:pt>
                <c:pt idx="19">
                  <c:v>19</c:v>
                </c:pt>
                <c:pt idx="20">
                  <c:v>77</c:v>
                </c:pt>
                <c:pt idx="21">
                  <c:v>52</c:v>
                </c:pt>
                <c:pt idx="22">
                  <c:v>49</c:v>
                </c:pt>
                <c:pt idx="23">
                  <c:v>70</c:v>
                </c:pt>
                <c:pt idx="24">
                  <c:v>37</c:v>
                </c:pt>
                <c:pt idx="25">
                  <c:v>51</c:v>
                </c:pt>
                <c:pt idx="26">
                  <c:v>55</c:v>
                </c:pt>
                <c:pt idx="27">
                  <c:v>58</c:v>
                </c:pt>
                <c:pt idx="28">
                  <c:v>12</c:v>
                </c:pt>
                <c:pt idx="29">
                  <c:v>61</c:v>
                </c:pt>
                <c:pt idx="30">
                  <c:v>47</c:v>
                </c:pt>
                <c:pt idx="31">
                  <c:v>58</c:v>
                </c:pt>
                <c:pt idx="32">
                  <c:v>33</c:v>
                </c:pt>
                <c:pt idx="33">
                  <c:v>27</c:v>
                </c:pt>
                <c:pt idx="34">
                  <c:v>63</c:v>
                </c:pt>
                <c:pt idx="35">
                  <c:v>47</c:v>
                </c:pt>
                <c:pt idx="36">
                  <c:v>33</c:v>
                </c:pt>
                <c:pt idx="37">
                  <c:v>43</c:v>
                </c:pt>
                <c:pt idx="38">
                  <c:v>41</c:v>
                </c:pt>
                <c:pt idx="39">
                  <c:v>62</c:v>
                </c:pt>
                <c:pt idx="40">
                  <c:v>53</c:v>
                </c:pt>
                <c:pt idx="41">
                  <c:v>45</c:v>
                </c:pt>
                <c:pt idx="42">
                  <c:v>26</c:v>
                </c:pt>
                <c:pt idx="43">
                  <c:v>38</c:v>
                </c:pt>
                <c:pt idx="44">
                  <c:v>29</c:v>
                </c:pt>
                <c:pt idx="45">
                  <c:v>30</c:v>
                </c:pt>
                <c:pt idx="46">
                  <c:v>46</c:v>
                </c:pt>
                <c:pt idx="47">
                  <c:v>44</c:v>
                </c:pt>
                <c:pt idx="48">
                  <c:v>34</c:v>
                </c:pt>
                <c:pt idx="49">
                  <c:v>32</c:v>
                </c:pt>
                <c:pt idx="50">
                  <c:v>35</c:v>
                </c:pt>
                <c:pt idx="51">
                  <c:v>27</c:v>
                </c:pt>
                <c:pt idx="52">
                  <c:v>32</c:v>
                </c:pt>
                <c:pt idx="53">
                  <c:v>31</c:v>
                </c:pt>
                <c:pt idx="54">
                  <c:v>20</c:v>
                </c:pt>
                <c:pt idx="55">
                  <c:v>59</c:v>
                </c:pt>
                <c:pt idx="56">
                  <c:v>34</c:v>
                </c:pt>
                <c:pt idx="57">
                  <c:v>28</c:v>
                </c:pt>
                <c:pt idx="58">
                  <c:v>15</c:v>
                </c:pt>
                <c:pt idx="59">
                  <c:v>16</c:v>
                </c:pt>
                <c:pt idx="60">
                  <c:v>19</c:v>
                </c:pt>
                <c:pt idx="61">
                  <c:v>30</c:v>
                </c:pt>
                <c:pt idx="62">
                  <c:v>38</c:v>
                </c:pt>
                <c:pt idx="63">
                  <c:v>34</c:v>
                </c:pt>
                <c:pt idx="64">
                  <c:v>27</c:v>
                </c:pt>
                <c:pt idx="65">
                  <c:v>46</c:v>
                </c:pt>
                <c:pt idx="66">
                  <c:v>29</c:v>
                </c:pt>
                <c:pt idx="67">
                  <c:v>23</c:v>
                </c:pt>
                <c:pt idx="68">
                  <c:v>16</c:v>
                </c:pt>
                <c:pt idx="69">
                  <c:v>21</c:v>
                </c:pt>
                <c:pt idx="70">
                  <c:v>26</c:v>
                </c:pt>
                <c:pt idx="71">
                  <c:v>24</c:v>
                </c:pt>
                <c:pt idx="72">
                  <c:v>58</c:v>
                </c:pt>
                <c:pt idx="73">
                  <c:v>12</c:v>
                </c:pt>
                <c:pt idx="74">
                  <c:v>24</c:v>
                </c:pt>
                <c:pt idx="75">
                  <c:v>64</c:v>
                </c:pt>
                <c:pt idx="76">
                  <c:v>31</c:v>
                </c:pt>
                <c:pt idx="77">
                  <c:v>41</c:v>
                </c:pt>
                <c:pt idx="78">
                  <c:v>23</c:v>
                </c:pt>
                <c:pt idx="79">
                  <c:v>28</c:v>
                </c:pt>
                <c:pt idx="80">
                  <c:v>26</c:v>
                </c:pt>
                <c:pt idx="81">
                  <c:v>35</c:v>
                </c:pt>
                <c:pt idx="82">
                  <c:v>33</c:v>
                </c:pt>
                <c:pt idx="83">
                  <c:v>76</c:v>
                </c:pt>
                <c:pt idx="84">
                  <c:v>37</c:v>
                </c:pt>
                <c:pt idx="85">
                  <c:v>41</c:v>
                </c:pt>
                <c:pt idx="86">
                  <c:v>60</c:v>
                </c:pt>
                <c:pt idx="87">
                  <c:v>45</c:v>
                </c:pt>
                <c:pt idx="88">
                  <c:v>73</c:v>
                </c:pt>
                <c:pt idx="89">
                  <c:v>14</c:v>
                </c:pt>
                <c:pt idx="90">
                  <c:v>47</c:v>
                </c:pt>
                <c:pt idx="91">
                  <c:v>19</c:v>
                </c:pt>
                <c:pt idx="92">
                  <c:v>29</c:v>
                </c:pt>
                <c:pt idx="93">
                  <c:v>45</c:v>
                </c:pt>
                <c:pt idx="94">
                  <c:v>18</c:v>
                </c:pt>
                <c:pt idx="95">
                  <c:v>28</c:v>
                </c:pt>
                <c:pt idx="96">
                  <c:v>26</c:v>
                </c:pt>
                <c:pt idx="97">
                  <c:v>73</c:v>
                </c:pt>
                <c:pt idx="98">
                  <c:v>33</c:v>
                </c:pt>
                <c:pt idx="99">
                  <c:v>38</c:v>
                </c:pt>
                <c:pt idx="100">
                  <c:v>44</c:v>
                </c:pt>
                <c:pt idx="101">
                  <c:v>44</c:v>
                </c:pt>
                <c:pt idx="102">
                  <c:v>23</c:v>
                </c:pt>
                <c:pt idx="103">
                  <c:v>36</c:v>
                </c:pt>
                <c:pt idx="104">
                  <c:v>45</c:v>
                </c:pt>
                <c:pt idx="105">
                  <c:v>33</c:v>
                </c:pt>
                <c:pt idx="106">
                  <c:v>52</c:v>
                </c:pt>
                <c:pt idx="107">
                  <c:v>84</c:v>
                </c:pt>
                <c:pt idx="108">
                  <c:v>30</c:v>
                </c:pt>
                <c:pt idx="109">
                  <c:v>46</c:v>
                </c:pt>
                <c:pt idx="110">
                  <c:v>18</c:v>
                </c:pt>
                <c:pt idx="111">
                  <c:v>20</c:v>
                </c:pt>
                <c:pt idx="112">
                  <c:v>41</c:v>
                </c:pt>
                <c:pt idx="113">
                  <c:v>55</c:v>
                </c:pt>
                <c:pt idx="114">
                  <c:v>36</c:v>
                </c:pt>
                <c:pt idx="115">
                  <c:v>42</c:v>
                </c:pt>
                <c:pt idx="116">
                  <c:v>28</c:v>
                </c:pt>
                <c:pt idx="117">
                  <c:v>31</c:v>
                </c:pt>
                <c:pt idx="118">
                  <c:v>27</c:v>
                </c:pt>
                <c:pt idx="119">
                  <c:v>46</c:v>
                </c:pt>
                <c:pt idx="120">
                  <c:v>36</c:v>
                </c:pt>
                <c:pt idx="121">
                  <c:v>33</c:v>
                </c:pt>
                <c:pt idx="122">
                  <c:v>41</c:v>
                </c:pt>
                <c:pt idx="123">
                  <c:v>33</c:v>
                </c:pt>
                <c:pt idx="124">
                  <c:v>41</c:v>
                </c:pt>
                <c:pt idx="125">
                  <c:v>18</c:v>
                </c:pt>
                <c:pt idx="126">
                  <c:v>38</c:v>
                </c:pt>
                <c:pt idx="127">
                  <c:v>37</c:v>
                </c:pt>
                <c:pt idx="128">
                  <c:v>51</c:v>
                </c:pt>
                <c:pt idx="129">
                  <c:v>37</c:v>
                </c:pt>
                <c:pt idx="130">
                  <c:v>35</c:v>
                </c:pt>
                <c:pt idx="131">
                  <c:v>21</c:v>
                </c:pt>
                <c:pt idx="132">
                  <c:v>15</c:v>
                </c:pt>
                <c:pt idx="133">
                  <c:v>20</c:v>
                </c:pt>
                <c:pt idx="134">
                  <c:v>41</c:v>
                </c:pt>
                <c:pt idx="135">
                  <c:v>37</c:v>
                </c:pt>
                <c:pt idx="136">
                  <c:v>20</c:v>
                </c:pt>
                <c:pt idx="137">
                  <c:v>22</c:v>
                </c:pt>
                <c:pt idx="138">
                  <c:v>35</c:v>
                </c:pt>
                <c:pt idx="139">
                  <c:v>39</c:v>
                </c:pt>
                <c:pt idx="140">
                  <c:v>29</c:v>
                </c:pt>
                <c:pt idx="141">
                  <c:v>43</c:v>
                </c:pt>
                <c:pt idx="142">
                  <c:v>64</c:v>
                </c:pt>
                <c:pt idx="143">
                  <c:v>22</c:v>
                </c:pt>
                <c:pt idx="144">
                  <c:v>29</c:v>
                </c:pt>
                <c:pt idx="145">
                  <c:v>48</c:v>
                </c:pt>
                <c:pt idx="146">
                  <c:v>39</c:v>
                </c:pt>
                <c:pt idx="147">
                  <c:v>34</c:v>
                </c:pt>
                <c:pt idx="148">
                  <c:v>44</c:v>
                </c:pt>
                <c:pt idx="149">
                  <c:v>74</c:v>
                </c:pt>
                <c:pt idx="150">
                  <c:v>17</c:v>
                </c:pt>
                <c:pt idx="151">
                  <c:v>40</c:v>
                </c:pt>
                <c:pt idx="152">
                  <c:v>29</c:v>
                </c:pt>
                <c:pt idx="153">
                  <c:v>38</c:v>
                </c:pt>
                <c:pt idx="154">
                  <c:v>35</c:v>
                </c:pt>
                <c:pt idx="155">
                  <c:v>34</c:v>
                </c:pt>
                <c:pt idx="156">
                  <c:v>43</c:v>
                </c:pt>
                <c:pt idx="157">
                  <c:v>46</c:v>
                </c:pt>
                <c:pt idx="158">
                  <c:v>36</c:v>
                </c:pt>
                <c:pt idx="159">
                  <c:v>72</c:v>
                </c:pt>
                <c:pt idx="160">
                  <c:v>31</c:v>
                </c:pt>
                <c:pt idx="161">
                  <c:v>42</c:v>
                </c:pt>
                <c:pt idx="162">
                  <c:v>33</c:v>
                </c:pt>
                <c:pt idx="163">
                  <c:v>53</c:v>
                </c:pt>
                <c:pt idx="164">
                  <c:v>35</c:v>
                </c:pt>
                <c:pt idx="165">
                  <c:v>47</c:v>
                </c:pt>
                <c:pt idx="166">
                  <c:v>62</c:v>
                </c:pt>
                <c:pt idx="167">
                  <c:v>35</c:v>
                </c:pt>
                <c:pt idx="168">
                  <c:v>18</c:v>
                </c:pt>
                <c:pt idx="169">
                  <c:v>12</c:v>
                </c:pt>
                <c:pt idx="170">
                  <c:v>60</c:v>
                </c:pt>
                <c:pt idx="171">
                  <c:v>53</c:v>
                </c:pt>
                <c:pt idx="172">
                  <c:v>17</c:v>
                </c:pt>
                <c:pt idx="173">
                  <c:v>19</c:v>
                </c:pt>
                <c:pt idx="174">
                  <c:v>28</c:v>
                </c:pt>
                <c:pt idx="175">
                  <c:v>26</c:v>
                </c:pt>
                <c:pt idx="176">
                  <c:v>24</c:v>
                </c:pt>
                <c:pt idx="177">
                  <c:v>29</c:v>
                </c:pt>
                <c:pt idx="178">
                  <c:v>21</c:v>
                </c:pt>
                <c:pt idx="179">
                  <c:v>39</c:v>
                </c:pt>
                <c:pt idx="180">
                  <c:v>39</c:v>
                </c:pt>
                <c:pt idx="181">
                  <c:v>37</c:v>
                </c:pt>
                <c:pt idx="182">
                  <c:v>34</c:v>
                </c:pt>
                <c:pt idx="183">
                  <c:v>26</c:v>
                </c:pt>
                <c:pt idx="184">
                  <c:v>26</c:v>
                </c:pt>
                <c:pt idx="185">
                  <c:v>31</c:v>
                </c:pt>
                <c:pt idx="186">
                  <c:v>45</c:v>
                </c:pt>
                <c:pt idx="187">
                  <c:v>43</c:v>
                </c:pt>
                <c:pt idx="188">
                  <c:v>29</c:v>
                </c:pt>
                <c:pt idx="189">
                  <c:v>40</c:v>
                </c:pt>
                <c:pt idx="190">
                  <c:v>15</c:v>
                </c:pt>
                <c:pt idx="191">
                  <c:v>25</c:v>
                </c:pt>
                <c:pt idx="192">
                  <c:v>27</c:v>
                </c:pt>
                <c:pt idx="193">
                  <c:v>35</c:v>
                </c:pt>
                <c:pt idx="194">
                  <c:v>45</c:v>
                </c:pt>
                <c:pt idx="195">
                  <c:v>41</c:v>
                </c:pt>
                <c:pt idx="196">
                  <c:v>28</c:v>
                </c:pt>
                <c:pt idx="197">
                  <c:v>39</c:v>
                </c:pt>
                <c:pt idx="198">
                  <c:v>56</c:v>
                </c:pt>
                <c:pt idx="199">
                  <c:v>34</c:v>
                </c:pt>
                <c:pt idx="200">
                  <c:v>30</c:v>
                </c:pt>
                <c:pt idx="201">
                  <c:v>28</c:v>
                </c:pt>
                <c:pt idx="202">
                  <c:v>20</c:v>
                </c:pt>
                <c:pt idx="203">
                  <c:v>41</c:v>
                </c:pt>
                <c:pt idx="204">
                  <c:v>21</c:v>
                </c:pt>
                <c:pt idx="205">
                  <c:v>32</c:v>
                </c:pt>
                <c:pt idx="206">
                  <c:v>36</c:v>
                </c:pt>
                <c:pt idx="207">
                  <c:v>30</c:v>
                </c:pt>
                <c:pt idx="208">
                  <c:v>37</c:v>
                </c:pt>
                <c:pt idx="209">
                  <c:v>21</c:v>
                </c:pt>
                <c:pt idx="210">
                  <c:v>58</c:v>
                </c:pt>
                <c:pt idx="211">
                  <c:v>54</c:v>
                </c:pt>
                <c:pt idx="212">
                  <c:v>78</c:v>
                </c:pt>
                <c:pt idx="213">
                  <c:v>22</c:v>
                </c:pt>
                <c:pt idx="214">
                  <c:v>64</c:v>
                </c:pt>
                <c:pt idx="215">
                  <c:v>43</c:v>
                </c:pt>
                <c:pt idx="216">
                  <c:v>28</c:v>
                </c:pt>
                <c:pt idx="217">
                  <c:v>56</c:v>
                </c:pt>
                <c:pt idx="218">
                  <c:v>33</c:v>
                </c:pt>
                <c:pt idx="219">
                  <c:v>67</c:v>
                </c:pt>
                <c:pt idx="220">
                  <c:v>49</c:v>
                </c:pt>
                <c:pt idx="221">
                  <c:v>49</c:v>
                </c:pt>
                <c:pt idx="222">
                  <c:v>18</c:v>
                </c:pt>
                <c:pt idx="223">
                  <c:v>34</c:v>
                </c:pt>
                <c:pt idx="224">
                  <c:v>40</c:v>
                </c:pt>
                <c:pt idx="225">
                  <c:v>18</c:v>
                </c:pt>
                <c:pt idx="226">
                  <c:v>35</c:v>
                </c:pt>
                <c:pt idx="227">
                  <c:v>34</c:v>
                </c:pt>
                <c:pt idx="228">
                  <c:v>30</c:v>
                </c:pt>
                <c:pt idx="229">
                  <c:v>37</c:v>
                </c:pt>
                <c:pt idx="230">
                  <c:v>33</c:v>
                </c:pt>
                <c:pt idx="231">
                  <c:v>25</c:v>
                </c:pt>
                <c:pt idx="232">
                  <c:v>34</c:v>
                </c:pt>
                <c:pt idx="233">
                  <c:v>51</c:v>
                </c:pt>
                <c:pt idx="234">
                  <c:v>37</c:v>
                </c:pt>
                <c:pt idx="235">
                  <c:v>36</c:v>
                </c:pt>
                <c:pt idx="236">
                  <c:v>27</c:v>
                </c:pt>
                <c:pt idx="237">
                  <c:v>22</c:v>
                </c:pt>
                <c:pt idx="238">
                  <c:v>45</c:v>
                </c:pt>
                <c:pt idx="239">
                  <c:v>41</c:v>
                </c:pt>
                <c:pt idx="240">
                  <c:v>33</c:v>
                </c:pt>
                <c:pt idx="241">
                  <c:v>23</c:v>
                </c:pt>
                <c:pt idx="242">
                  <c:v>19</c:v>
                </c:pt>
                <c:pt idx="243">
                  <c:v>20</c:v>
                </c:pt>
                <c:pt idx="244">
                  <c:v>24</c:v>
                </c:pt>
                <c:pt idx="245">
                  <c:v>26</c:v>
                </c:pt>
                <c:pt idx="246">
                  <c:v>63</c:v>
                </c:pt>
                <c:pt idx="247">
                  <c:v>44</c:v>
                </c:pt>
                <c:pt idx="248">
                  <c:v>29</c:v>
                </c:pt>
                <c:pt idx="249">
                  <c:v>33</c:v>
                </c:pt>
                <c:pt idx="250">
                  <c:v>22</c:v>
                </c:pt>
                <c:pt idx="251">
                  <c:v>35</c:v>
                </c:pt>
                <c:pt idx="252">
                  <c:v>27</c:v>
                </c:pt>
                <c:pt idx="253">
                  <c:v>42</c:v>
                </c:pt>
                <c:pt idx="254">
                  <c:v>33</c:v>
                </c:pt>
                <c:pt idx="255">
                  <c:v>16</c:v>
                </c:pt>
                <c:pt idx="256">
                  <c:v>34</c:v>
                </c:pt>
                <c:pt idx="257">
                  <c:v>50</c:v>
                </c:pt>
                <c:pt idx="258">
                  <c:v>56</c:v>
                </c:pt>
                <c:pt idx="259">
                  <c:v>35</c:v>
                </c:pt>
                <c:pt idx="260">
                  <c:v>40</c:v>
                </c:pt>
                <c:pt idx="261">
                  <c:v>61</c:v>
                </c:pt>
                <c:pt idx="262">
                  <c:v>44</c:v>
                </c:pt>
                <c:pt idx="263">
                  <c:v>56</c:v>
                </c:pt>
                <c:pt idx="264">
                  <c:v>48</c:v>
                </c:pt>
                <c:pt idx="265">
                  <c:v>54</c:v>
                </c:pt>
                <c:pt idx="266">
                  <c:v>43</c:v>
                </c:pt>
                <c:pt idx="267">
                  <c:v>60</c:v>
                </c:pt>
                <c:pt idx="268">
                  <c:v>69</c:v>
                </c:pt>
                <c:pt idx="269">
                  <c:v>71</c:v>
                </c:pt>
                <c:pt idx="270">
                  <c:v>41</c:v>
                </c:pt>
                <c:pt idx="271">
                  <c:v>67</c:v>
                </c:pt>
                <c:pt idx="272">
                  <c:v>49</c:v>
                </c:pt>
                <c:pt idx="273">
                  <c:v>55</c:v>
                </c:pt>
                <c:pt idx="274">
                  <c:v>28</c:v>
                </c:pt>
                <c:pt idx="275">
                  <c:v>31</c:v>
                </c:pt>
                <c:pt idx="276">
                  <c:v>24</c:v>
                </c:pt>
                <c:pt idx="277">
                  <c:v>25</c:v>
                </c:pt>
                <c:pt idx="278">
                  <c:v>34</c:v>
                </c:pt>
                <c:pt idx="279">
                  <c:v>46</c:v>
                </c:pt>
                <c:pt idx="280">
                  <c:v>34</c:v>
                </c:pt>
                <c:pt idx="281">
                  <c:v>43</c:v>
                </c:pt>
                <c:pt idx="282">
                  <c:v>22</c:v>
                </c:pt>
                <c:pt idx="283">
                  <c:v>27</c:v>
                </c:pt>
                <c:pt idx="284">
                  <c:v>17</c:v>
                </c:pt>
                <c:pt idx="285">
                  <c:v>27</c:v>
                </c:pt>
                <c:pt idx="286">
                  <c:v>27</c:v>
                </c:pt>
                <c:pt idx="287">
                  <c:v>33</c:v>
                </c:pt>
                <c:pt idx="288">
                  <c:v>37</c:v>
                </c:pt>
                <c:pt idx="289">
                  <c:v>19</c:v>
                </c:pt>
                <c:pt idx="290">
                  <c:v>49</c:v>
                </c:pt>
                <c:pt idx="291">
                  <c:v>31</c:v>
                </c:pt>
                <c:pt idx="292">
                  <c:v>79</c:v>
                </c:pt>
                <c:pt idx="293">
                  <c:v>20</c:v>
                </c:pt>
                <c:pt idx="294">
                  <c:v>11</c:v>
                </c:pt>
                <c:pt idx="295">
                  <c:v>18</c:v>
                </c:pt>
                <c:pt idx="296">
                  <c:v>25</c:v>
                </c:pt>
                <c:pt idx="297">
                  <c:v>75</c:v>
                </c:pt>
                <c:pt idx="298">
                  <c:v>76</c:v>
                </c:pt>
                <c:pt idx="299">
                  <c:v>61</c:v>
                </c:pt>
                <c:pt idx="300">
                  <c:v>22</c:v>
                </c:pt>
                <c:pt idx="301">
                  <c:v>18</c:v>
                </c:pt>
                <c:pt idx="302">
                  <c:v>31</c:v>
                </c:pt>
                <c:pt idx="303">
                  <c:v>40</c:v>
                </c:pt>
                <c:pt idx="304">
                  <c:v>72</c:v>
                </c:pt>
                <c:pt idx="305">
                  <c:v>20</c:v>
                </c:pt>
                <c:pt idx="306">
                  <c:v>20</c:v>
                </c:pt>
                <c:pt idx="307">
                  <c:v>54</c:v>
                </c:pt>
                <c:pt idx="308">
                  <c:v>65</c:v>
                </c:pt>
                <c:pt idx="309">
                  <c:v>32</c:v>
                </c:pt>
                <c:pt idx="310">
                  <c:v>29</c:v>
                </c:pt>
                <c:pt idx="311">
                  <c:v>19</c:v>
                </c:pt>
                <c:pt idx="312">
                  <c:v>22</c:v>
                </c:pt>
                <c:pt idx="313">
                  <c:v>42</c:v>
                </c:pt>
                <c:pt idx="314">
                  <c:v>33</c:v>
                </c:pt>
                <c:pt idx="315">
                  <c:v>87</c:v>
                </c:pt>
                <c:pt idx="316">
                  <c:v>26</c:v>
                </c:pt>
                <c:pt idx="317">
                  <c:v>54</c:v>
                </c:pt>
                <c:pt idx="318">
                  <c:v>50</c:v>
                </c:pt>
                <c:pt idx="319">
                  <c:v>63</c:v>
                </c:pt>
                <c:pt idx="320">
                  <c:v>33</c:v>
                </c:pt>
                <c:pt idx="321">
                  <c:v>45</c:v>
                </c:pt>
                <c:pt idx="322">
                  <c:v>53</c:v>
                </c:pt>
                <c:pt idx="323">
                  <c:v>14</c:v>
                </c:pt>
                <c:pt idx="324">
                  <c:v>40</c:v>
                </c:pt>
                <c:pt idx="325">
                  <c:v>38</c:v>
                </c:pt>
                <c:pt idx="326">
                  <c:v>36</c:v>
                </c:pt>
                <c:pt idx="327">
                  <c:v>34</c:v>
                </c:pt>
                <c:pt idx="328">
                  <c:v>18</c:v>
                </c:pt>
                <c:pt idx="329">
                  <c:v>56</c:v>
                </c:pt>
                <c:pt idx="330">
                  <c:v>24</c:v>
                </c:pt>
                <c:pt idx="331">
                  <c:v>53</c:v>
                </c:pt>
                <c:pt idx="332">
                  <c:v>57</c:v>
                </c:pt>
                <c:pt idx="333">
                  <c:v>47</c:v>
                </c:pt>
                <c:pt idx="334">
                  <c:v>38</c:v>
                </c:pt>
                <c:pt idx="335">
                  <c:v>45</c:v>
                </c:pt>
                <c:pt idx="336">
                  <c:v>53</c:v>
                </c:pt>
                <c:pt idx="337">
                  <c:v>46</c:v>
                </c:pt>
                <c:pt idx="338">
                  <c:v>33</c:v>
                </c:pt>
                <c:pt idx="339">
                  <c:v>45</c:v>
                </c:pt>
                <c:pt idx="340">
                  <c:v>68</c:v>
                </c:pt>
                <c:pt idx="341">
                  <c:v>56</c:v>
                </c:pt>
                <c:pt idx="342">
                  <c:v>42</c:v>
                </c:pt>
                <c:pt idx="343">
                  <c:v>46</c:v>
                </c:pt>
                <c:pt idx="344">
                  <c:v>25</c:v>
                </c:pt>
                <c:pt idx="345">
                  <c:v>27</c:v>
                </c:pt>
                <c:pt idx="346">
                  <c:v>48</c:v>
                </c:pt>
                <c:pt idx="347">
                  <c:v>52</c:v>
                </c:pt>
                <c:pt idx="348">
                  <c:v>41</c:v>
                </c:pt>
                <c:pt idx="349">
                  <c:v>51</c:v>
                </c:pt>
                <c:pt idx="350">
                  <c:v>37</c:v>
                </c:pt>
                <c:pt idx="351">
                  <c:v>26</c:v>
                </c:pt>
                <c:pt idx="352">
                  <c:v>21</c:v>
                </c:pt>
                <c:pt idx="353">
                  <c:v>35</c:v>
                </c:pt>
                <c:pt idx="354">
                  <c:v>36</c:v>
                </c:pt>
                <c:pt idx="355">
                  <c:v>36</c:v>
                </c:pt>
                <c:pt idx="356">
                  <c:v>31</c:v>
                </c:pt>
                <c:pt idx="357">
                  <c:v>39</c:v>
                </c:pt>
                <c:pt idx="358">
                  <c:v>76</c:v>
                </c:pt>
                <c:pt idx="359">
                  <c:v>41</c:v>
                </c:pt>
                <c:pt idx="360">
                  <c:v>27</c:v>
                </c:pt>
                <c:pt idx="361">
                  <c:v>44</c:v>
                </c:pt>
                <c:pt idx="362">
                  <c:v>35</c:v>
                </c:pt>
                <c:pt idx="363">
                  <c:v>26</c:v>
                </c:pt>
                <c:pt idx="364">
                  <c:v>65</c:v>
                </c:pt>
                <c:pt idx="365">
                  <c:v>37</c:v>
                </c:pt>
                <c:pt idx="366">
                  <c:v>46</c:v>
                </c:pt>
                <c:pt idx="367">
                  <c:v>26</c:v>
                </c:pt>
                <c:pt idx="368">
                  <c:v>30</c:v>
                </c:pt>
                <c:pt idx="369">
                  <c:v>36</c:v>
                </c:pt>
                <c:pt idx="370">
                  <c:v>43</c:v>
                </c:pt>
                <c:pt idx="371">
                  <c:v>43</c:v>
                </c:pt>
                <c:pt idx="372">
                  <c:v>27</c:v>
                </c:pt>
                <c:pt idx="373">
                  <c:v>40</c:v>
                </c:pt>
                <c:pt idx="374">
                  <c:v>28</c:v>
                </c:pt>
                <c:pt idx="375">
                  <c:v>29</c:v>
                </c:pt>
                <c:pt idx="376">
                  <c:v>29</c:v>
                </c:pt>
                <c:pt idx="377">
                  <c:v>52</c:v>
                </c:pt>
                <c:pt idx="378">
                  <c:v>50</c:v>
                </c:pt>
                <c:pt idx="379">
                  <c:v>42</c:v>
                </c:pt>
                <c:pt idx="380">
                  <c:v>14</c:v>
                </c:pt>
                <c:pt idx="381">
                  <c:v>52</c:v>
                </c:pt>
                <c:pt idx="382">
                  <c:v>42</c:v>
                </c:pt>
                <c:pt idx="383">
                  <c:v>46</c:v>
                </c:pt>
                <c:pt idx="384">
                  <c:v>63</c:v>
                </c:pt>
                <c:pt idx="385">
                  <c:v>33</c:v>
                </c:pt>
                <c:pt idx="386">
                  <c:v>41</c:v>
                </c:pt>
                <c:pt idx="387">
                  <c:v>31</c:v>
                </c:pt>
                <c:pt idx="388">
                  <c:v>32</c:v>
                </c:pt>
                <c:pt idx="389">
                  <c:v>15</c:v>
                </c:pt>
                <c:pt idx="390">
                  <c:v>29</c:v>
                </c:pt>
                <c:pt idx="391">
                  <c:v>32</c:v>
                </c:pt>
                <c:pt idx="392">
                  <c:v>30</c:v>
                </c:pt>
                <c:pt idx="393">
                  <c:v>20</c:v>
                </c:pt>
                <c:pt idx="394">
                  <c:v>41</c:v>
                </c:pt>
                <c:pt idx="395">
                  <c:v>23</c:v>
                </c:pt>
                <c:pt idx="396">
                  <c:v>17</c:v>
                </c:pt>
                <c:pt idx="397">
                  <c:v>24</c:v>
                </c:pt>
                <c:pt idx="398">
                  <c:v>14</c:v>
                </c:pt>
                <c:pt idx="399">
                  <c:v>58</c:v>
                </c:pt>
                <c:pt idx="400">
                  <c:v>47</c:v>
                </c:pt>
                <c:pt idx="401">
                  <c:v>43</c:v>
                </c:pt>
                <c:pt idx="402">
                  <c:v>18</c:v>
                </c:pt>
                <c:pt idx="403">
                  <c:v>31</c:v>
                </c:pt>
                <c:pt idx="404">
                  <c:v>72</c:v>
                </c:pt>
                <c:pt idx="405">
                  <c:v>47</c:v>
                </c:pt>
                <c:pt idx="406">
                  <c:v>39</c:v>
                </c:pt>
                <c:pt idx="407">
                  <c:v>37</c:v>
                </c:pt>
                <c:pt idx="408">
                  <c:v>44</c:v>
                </c:pt>
                <c:pt idx="409">
                  <c:v>39</c:v>
                </c:pt>
                <c:pt idx="410">
                  <c:v>30</c:v>
                </c:pt>
                <c:pt idx="411">
                  <c:v>32</c:v>
                </c:pt>
                <c:pt idx="412">
                  <c:v>46</c:v>
                </c:pt>
                <c:pt idx="413">
                  <c:v>44</c:v>
                </c:pt>
                <c:pt idx="414">
                  <c:v>46</c:v>
                </c:pt>
                <c:pt idx="415">
                  <c:v>39</c:v>
                </c:pt>
                <c:pt idx="416">
                  <c:v>31</c:v>
                </c:pt>
                <c:pt idx="417">
                  <c:v>26</c:v>
                </c:pt>
                <c:pt idx="418">
                  <c:v>46</c:v>
                </c:pt>
                <c:pt idx="419">
                  <c:v>62</c:v>
                </c:pt>
                <c:pt idx="420">
                  <c:v>35</c:v>
                </c:pt>
                <c:pt idx="421">
                  <c:v>44</c:v>
                </c:pt>
                <c:pt idx="422">
                  <c:v>48</c:v>
                </c:pt>
                <c:pt idx="423">
                  <c:v>55</c:v>
                </c:pt>
                <c:pt idx="424">
                  <c:v>61</c:v>
                </c:pt>
                <c:pt idx="425">
                  <c:v>40</c:v>
                </c:pt>
                <c:pt idx="426">
                  <c:v>47</c:v>
                </c:pt>
                <c:pt idx="427">
                  <c:v>72</c:v>
                </c:pt>
                <c:pt idx="428">
                  <c:v>34</c:v>
                </c:pt>
                <c:pt idx="429">
                  <c:v>32</c:v>
                </c:pt>
                <c:pt idx="430">
                  <c:v>71</c:v>
                </c:pt>
                <c:pt idx="431">
                  <c:v>77</c:v>
                </c:pt>
                <c:pt idx="432">
                  <c:v>68</c:v>
                </c:pt>
                <c:pt idx="433">
                  <c:v>38</c:v>
                </c:pt>
                <c:pt idx="434">
                  <c:v>43</c:v>
                </c:pt>
                <c:pt idx="435">
                  <c:v>31</c:v>
                </c:pt>
                <c:pt idx="436">
                  <c:v>63</c:v>
                </c:pt>
                <c:pt idx="437">
                  <c:v>27</c:v>
                </c:pt>
                <c:pt idx="438">
                  <c:v>59</c:v>
                </c:pt>
                <c:pt idx="439">
                  <c:v>18</c:v>
                </c:pt>
                <c:pt idx="440">
                  <c:v>21</c:v>
                </c:pt>
                <c:pt idx="441">
                  <c:v>42</c:v>
                </c:pt>
                <c:pt idx="442">
                  <c:v>25</c:v>
                </c:pt>
                <c:pt idx="443">
                  <c:v>25</c:v>
                </c:pt>
                <c:pt idx="444">
                  <c:v>64</c:v>
                </c:pt>
                <c:pt idx="445">
                  <c:v>27</c:v>
                </c:pt>
                <c:pt idx="446">
                  <c:v>34</c:v>
                </c:pt>
                <c:pt idx="447">
                  <c:v>39</c:v>
                </c:pt>
                <c:pt idx="448">
                  <c:v>78</c:v>
                </c:pt>
                <c:pt idx="449">
                  <c:v>23</c:v>
                </c:pt>
                <c:pt idx="450">
                  <c:v>48</c:v>
                </c:pt>
                <c:pt idx="451">
                  <c:v>32</c:v>
                </c:pt>
                <c:pt idx="452">
                  <c:v>26</c:v>
                </c:pt>
                <c:pt idx="453">
                  <c:v>22</c:v>
                </c:pt>
                <c:pt idx="454">
                  <c:v>36</c:v>
                </c:pt>
                <c:pt idx="455">
                  <c:v>18</c:v>
                </c:pt>
                <c:pt idx="456">
                  <c:v>31</c:v>
                </c:pt>
                <c:pt idx="457">
                  <c:v>30</c:v>
                </c:pt>
                <c:pt idx="458">
                  <c:v>40</c:v>
                </c:pt>
                <c:pt idx="459">
                  <c:v>40</c:v>
                </c:pt>
                <c:pt idx="460">
                  <c:v>22</c:v>
                </c:pt>
                <c:pt idx="461">
                  <c:v>9</c:v>
                </c:pt>
                <c:pt idx="462">
                  <c:v>15</c:v>
                </c:pt>
                <c:pt idx="463">
                  <c:v>22</c:v>
                </c:pt>
                <c:pt idx="464">
                  <c:v>11</c:v>
                </c:pt>
                <c:pt idx="465">
                  <c:v>20</c:v>
                </c:pt>
                <c:pt idx="466">
                  <c:v>14</c:v>
                </c:pt>
                <c:pt idx="467">
                  <c:v>62</c:v>
                </c:pt>
                <c:pt idx="468">
                  <c:v>27</c:v>
                </c:pt>
                <c:pt idx="469">
                  <c:v>20</c:v>
                </c:pt>
                <c:pt idx="470">
                  <c:v>52</c:v>
                </c:pt>
                <c:pt idx="471">
                  <c:v>13</c:v>
                </c:pt>
                <c:pt idx="472">
                  <c:v>26</c:v>
                </c:pt>
                <c:pt idx="473">
                  <c:v>11</c:v>
                </c:pt>
                <c:pt idx="474">
                  <c:v>54</c:v>
                </c:pt>
                <c:pt idx="475">
                  <c:v>29</c:v>
                </c:pt>
                <c:pt idx="476">
                  <c:v>34</c:v>
                </c:pt>
                <c:pt idx="477">
                  <c:v>27</c:v>
                </c:pt>
                <c:pt idx="478">
                  <c:v>25</c:v>
                </c:pt>
                <c:pt idx="479">
                  <c:v>22</c:v>
                </c:pt>
                <c:pt idx="480">
                  <c:v>19</c:v>
                </c:pt>
                <c:pt idx="481">
                  <c:v>66</c:v>
                </c:pt>
                <c:pt idx="482">
                  <c:v>44</c:v>
                </c:pt>
                <c:pt idx="483">
                  <c:v>48</c:v>
                </c:pt>
                <c:pt idx="484">
                  <c:v>67</c:v>
                </c:pt>
                <c:pt idx="485">
                  <c:v>33</c:v>
                </c:pt>
                <c:pt idx="486">
                  <c:v>29</c:v>
                </c:pt>
                <c:pt idx="487">
                  <c:v>51</c:v>
                </c:pt>
                <c:pt idx="488">
                  <c:v>47</c:v>
                </c:pt>
                <c:pt idx="489">
                  <c:v>47</c:v>
                </c:pt>
                <c:pt idx="490">
                  <c:v>26</c:v>
                </c:pt>
                <c:pt idx="491">
                  <c:v>24</c:v>
                </c:pt>
                <c:pt idx="492">
                  <c:v>22</c:v>
                </c:pt>
                <c:pt idx="493">
                  <c:v>28</c:v>
                </c:pt>
              </c:numCache>
            </c:numRef>
          </c:bubbleSize>
        </c:ser>
        <c:ser>
          <c:idx val="1"/>
          <c:order val="1"/>
          <c:tx>
            <c:v>Private Nonprofit</c:v>
          </c:tx>
          <c:spPr>
            <a:solidFill>
              <a:schemeClr val="accent6">
                <a:lumMod val="60000"/>
                <a:lumOff val="40000"/>
                <a:alpha val="50000"/>
              </a:schemeClr>
            </a:solidFill>
            <a:ln>
              <a:solidFill>
                <a:schemeClr val="tx1">
                  <a:alpha val="50000"/>
                </a:schemeClr>
              </a:solidFill>
            </a:ln>
          </c:spPr>
          <c:xVal>
            <c:numRef>
              <c:f>NFP!$C$2:$C$637</c:f>
              <c:numCache>
                <c:formatCode>General</c:formatCode>
                <c:ptCount val="636"/>
                <c:pt idx="0">
                  <c:v>63.5</c:v>
                </c:pt>
                <c:pt idx="1">
                  <c:v>37.300000000000004</c:v>
                </c:pt>
                <c:pt idx="2">
                  <c:v>47.4</c:v>
                </c:pt>
                <c:pt idx="3">
                  <c:v>25.4</c:v>
                </c:pt>
                <c:pt idx="4">
                  <c:v>40.200000000000003</c:v>
                </c:pt>
                <c:pt idx="5">
                  <c:v>39.6</c:v>
                </c:pt>
                <c:pt idx="6">
                  <c:v>73.400000000000006</c:v>
                </c:pt>
                <c:pt idx="7">
                  <c:v>64.400000000000006</c:v>
                </c:pt>
                <c:pt idx="8">
                  <c:v>23.8</c:v>
                </c:pt>
                <c:pt idx="9">
                  <c:v>46.4</c:v>
                </c:pt>
                <c:pt idx="10">
                  <c:v>51.1</c:v>
                </c:pt>
                <c:pt idx="11">
                  <c:v>66.8</c:v>
                </c:pt>
                <c:pt idx="12">
                  <c:v>60.3</c:v>
                </c:pt>
                <c:pt idx="13">
                  <c:v>61.5</c:v>
                </c:pt>
                <c:pt idx="14">
                  <c:v>57.4</c:v>
                </c:pt>
                <c:pt idx="15">
                  <c:v>53</c:v>
                </c:pt>
                <c:pt idx="16">
                  <c:v>43.9</c:v>
                </c:pt>
                <c:pt idx="17">
                  <c:v>62.2</c:v>
                </c:pt>
                <c:pt idx="18">
                  <c:v>64.8</c:v>
                </c:pt>
                <c:pt idx="19">
                  <c:v>54.2</c:v>
                </c:pt>
                <c:pt idx="20">
                  <c:v>65.2</c:v>
                </c:pt>
                <c:pt idx="21">
                  <c:v>70.2</c:v>
                </c:pt>
                <c:pt idx="22">
                  <c:v>52.5</c:v>
                </c:pt>
                <c:pt idx="23">
                  <c:v>55.1</c:v>
                </c:pt>
                <c:pt idx="24">
                  <c:v>70</c:v>
                </c:pt>
                <c:pt idx="25">
                  <c:v>70.2</c:v>
                </c:pt>
                <c:pt idx="26">
                  <c:v>26.9</c:v>
                </c:pt>
                <c:pt idx="27">
                  <c:v>79.7</c:v>
                </c:pt>
                <c:pt idx="28">
                  <c:v>61.6</c:v>
                </c:pt>
                <c:pt idx="29">
                  <c:v>84.7</c:v>
                </c:pt>
                <c:pt idx="30">
                  <c:v>33</c:v>
                </c:pt>
                <c:pt idx="31">
                  <c:v>68.599999999999994</c:v>
                </c:pt>
                <c:pt idx="32">
                  <c:v>79.8</c:v>
                </c:pt>
                <c:pt idx="33">
                  <c:v>83.6</c:v>
                </c:pt>
                <c:pt idx="34">
                  <c:v>64.2</c:v>
                </c:pt>
                <c:pt idx="35">
                  <c:v>72.7</c:v>
                </c:pt>
                <c:pt idx="36">
                  <c:v>69.8</c:v>
                </c:pt>
                <c:pt idx="37">
                  <c:v>87.3</c:v>
                </c:pt>
                <c:pt idx="38">
                  <c:v>43.1</c:v>
                </c:pt>
                <c:pt idx="39">
                  <c:v>63.7</c:v>
                </c:pt>
                <c:pt idx="40">
                  <c:v>59.3</c:v>
                </c:pt>
                <c:pt idx="41">
                  <c:v>88.9</c:v>
                </c:pt>
                <c:pt idx="42">
                  <c:v>66</c:v>
                </c:pt>
                <c:pt idx="43">
                  <c:v>42.6</c:v>
                </c:pt>
                <c:pt idx="44">
                  <c:v>75.900000000000006</c:v>
                </c:pt>
                <c:pt idx="45">
                  <c:v>60.7</c:v>
                </c:pt>
                <c:pt idx="46">
                  <c:v>52.1</c:v>
                </c:pt>
                <c:pt idx="47">
                  <c:v>27.4</c:v>
                </c:pt>
                <c:pt idx="48">
                  <c:v>82.6</c:v>
                </c:pt>
                <c:pt idx="49">
                  <c:v>58.8</c:v>
                </c:pt>
                <c:pt idx="50">
                  <c:v>40.800000000000004</c:v>
                </c:pt>
                <c:pt idx="51">
                  <c:v>52.9</c:v>
                </c:pt>
                <c:pt idx="52">
                  <c:v>77.8</c:v>
                </c:pt>
                <c:pt idx="53">
                  <c:v>66.900000000000006</c:v>
                </c:pt>
                <c:pt idx="54">
                  <c:v>41.8</c:v>
                </c:pt>
                <c:pt idx="55">
                  <c:v>94.4</c:v>
                </c:pt>
                <c:pt idx="56">
                  <c:v>96.3</c:v>
                </c:pt>
                <c:pt idx="57">
                  <c:v>31.8</c:v>
                </c:pt>
                <c:pt idx="58">
                  <c:v>38.9</c:v>
                </c:pt>
                <c:pt idx="59">
                  <c:v>79.3</c:v>
                </c:pt>
                <c:pt idx="60">
                  <c:v>68.7</c:v>
                </c:pt>
                <c:pt idx="61">
                  <c:v>34.800000000000004</c:v>
                </c:pt>
                <c:pt idx="62">
                  <c:v>80.599999999999994</c:v>
                </c:pt>
                <c:pt idx="63">
                  <c:v>92.5</c:v>
                </c:pt>
                <c:pt idx="64">
                  <c:v>69.099999999999994</c:v>
                </c:pt>
                <c:pt idx="65">
                  <c:v>34.700000000000003</c:v>
                </c:pt>
                <c:pt idx="66">
                  <c:v>35.4</c:v>
                </c:pt>
                <c:pt idx="67">
                  <c:v>36.700000000000003</c:v>
                </c:pt>
                <c:pt idx="68">
                  <c:v>42.6</c:v>
                </c:pt>
                <c:pt idx="69">
                  <c:v>68.8</c:v>
                </c:pt>
                <c:pt idx="70">
                  <c:v>14.6</c:v>
                </c:pt>
                <c:pt idx="71">
                  <c:v>54.3</c:v>
                </c:pt>
                <c:pt idx="72">
                  <c:v>63.6</c:v>
                </c:pt>
                <c:pt idx="73">
                  <c:v>56.6</c:v>
                </c:pt>
                <c:pt idx="74">
                  <c:v>36.200000000000003</c:v>
                </c:pt>
                <c:pt idx="75">
                  <c:v>51.5</c:v>
                </c:pt>
                <c:pt idx="76">
                  <c:v>40.5</c:v>
                </c:pt>
                <c:pt idx="77">
                  <c:v>80.2</c:v>
                </c:pt>
                <c:pt idx="78">
                  <c:v>40.6</c:v>
                </c:pt>
                <c:pt idx="79">
                  <c:v>53.7</c:v>
                </c:pt>
                <c:pt idx="80">
                  <c:v>68.900000000000006</c:v>
                </c:pt>
                <c:pt idx="81">
                  <c:v>44.7</c:v>
                </c:pt>
                <c:pt idx="82">
                  <c:v>40</c:v>
                </c:pt>
                <c:pt idx="83">
                  <c:v>61.2</c:v>
                </c:pt>
                <c:pt idx="84">
                  <c:v>46.1</c:v>
                </c:pt>
                <c:pt idx="85">
                  <c:v>59.2</c:v>
                </c:pt>
                <c:pt idx="86">
                  <c:v>35.4</c:v>
                </c:pt>
                <c:pt idx="87">
                  <c:v>100</c:v>
                </c:pt>
                <c:pt idx="88">
                  <c:v>68.2</c:v>
                </c:pt>
                <c:pt idx="89">
                  <c:v>43.1</c:v>
                </c:pt>
                <c:pt idx="90">
                  <c:v>60.1</c:v>
                </c:pt>
                <c:pt idx="91">
                  <c:v>46</c:v>
                </c:pt>
                <c:pt idx="92">
                  <c:v>21.6</c:v>
                </c:pt>
                <c:pt idx="93">
                  <c:v>34.5</c:v>
                </c:pt>
                <c:pt idx="94">
                  <c:v>88.7</c:v>
                </c:pt>
                <c:pt idx="95">
                  <c:v>60.6</c:v>
                </c:pt>
                <c:pt idx="96">
                  <c:v>60</c:v>
                </c:pt>
                <c:pt idx="97">
                  <c:v>56.7</c:v>
                </c:pt>
                <c:pt idx="98">
                  <c:v>58</c:v>
                </c:pt>
                <c:pt idx="99">
                  <c:v>26.2</c:v>
                </c:pt>
                <c:pt idx="100">
                  <c:v>30.6</c:v>
                </c:pt>
                <c:pt idx="101">
                  <c:v>50.9</c:v>
                </c:pt>
                <c:pt idx="102">
                  <c:v>73</c:v>
                </c:pt>
                <c:pt idx="103">
                  <c:v>50.3</c:v>
                </c:pt>
                <c:pt idx="104">
                  <c:v>46.2</c:v>
                </c:pt>
                <c:pt idx="105">
                  <c:v>38.9</c:v>
                </c:pt>
                <c:pt idx="106">
                  <c:v>58.4</c:v>
                </c:pt>
                <c:pt idx="107">
                  <c:v>54.3</c:v>
                </c:pt>
                <c:pt idx="108">
                  <c:v>55.1</c:v>
                </c:pt>
                <c:pt idx="109">
                  <c:v>76.8</c:v>
                </c:pt>
                <c:pt idx="110">
                  <c:v>54.4</c:v>
                </c:pt>
                <c:pt idx="111">
                  <c:v>44.3</c:v>
                </c:pt>
                <c:pt idx="112">
                  <c:v>73.099999999999994</c:v>
                </c:pt>
                <c:pt idx="113">
                  <c:v>92.9</c:v>
                </c:pt>
                <c:pt idx="114">
                  <c:v>40.5</c:v>
                </c:pt>
                <c:pt idx="115">
                  <c:v>59.5</c:v>
                </c:pt>
                <c:pt idx="116">
                  <c:v>67.7</c:v>
                </c:pt>
                <c:pt idx="117">
                  <c:v>17.5</c:v>
                </c:pt>
                <c:pt idx="118">
                  <c:v>69.900000000000006</c:v>
                </c:pt>
                <c:pt idx="119">
                  <c:v>59.4</c:v>
                </c:pt>
                <c:pt idx="120">
                  <c:v>52.2</c:v>
                </c:pt>
                <c:pt idx="121">
                  <c:v>81.099999999999994</c:v>
                </c:pt>
                <c:pt idx="122">
                  <c:v>61.2</c:v>
                </c:pt>
                <c:pt idx="123">
                  <c:v>63.8</c:v>
                </c:pt>
                <c:pt idx="124">
                  <c:v>75.8</c:v>
                </c:pt>
                <c:pt idx="125">
                  <c:v>69.900000000000006</c:v>
                </c:pt>
                <c:pt idx="126">
                  <c:v>57.7</c:v>
                </c:pt>
                <c:pt idx="127">
                  <c:v>67.5</c:v>
                </c:pt>
                <c:pt idx="128">
                  <c:v>34.9</c:v>
                </c:pt>
                <c:pt idx="129">
                  <c:v>52.5</c:v>
                </c:pt>
                <c:pt idx="130">
                  <c:v>58.9</c:v>
                </c:pt>
                <c:pt idx="131">
                  <c:v>54.5</c:v>
                </c:pt>
                <c:pt idx="132">
                  <c:v>68</c:v>
                </c:pt>
                <c:pt idx="133">
                  <c:v>58</c:v>
                </c:pt>
                <c:pt idx="134">
                  <c:v>94.4</c:v>
                </c:pt>
                <c:pt idx="135">
                  <c:v>60.1</c:v>
                </c:pt>
                <c:pt idx="136">
                  <c:v>43.9</c:v>
                </c:pt>
                <c:pt idx="137">
                  <c:v>79.5</c:v>
                </c:pt>
                <c:pt idx="138">
                  <c:v>48.5</c:v>
                </c:pt>
                <c:pt idx="139">
                  <c:v>64.900000000000006</c:v>
                </c:pt>
                <c:pt idx="140">
                  <c:v>56.2</c:v>
                </c:pt>
                <c:pt idx="141">
                  <c:v>60.9</c:v>
                </c:pt>
                <c:pt idx="142">
                  <c:v>58.2</c:v>
                </c:pt>
                <c:pt idx="143">
                  <c:v>56.8</c:v>
                </c:pt>
                <c:pt idx="144">
                  <c:v>57.8</c:v>
                </c:pt>
                <c:pt idx="145">
                  <c:v>73.099999999999994</c:v>
                </c:pt>
                <c:pt idx="146">
                  <c:v>85.5</c:v>
                </c:pt>
                <c:pt idx="147">
                  <c:v>72.900000000000006</c:v>
                </c:pt>
                <c:pt idx="148">
                  <c:v>66.400000000000006</c:v>
                </c:pt>
                <c:pt idx="149">
                  <c:v>53.6</c:v>
                </c:pt>
                <c:pt idx="150">
                  <c:v>59.3</c:v>
                </c:pt>
                <c:pt idx="151">
                  <c:v>66.099999999999994</c:v>
                </c:pt>
                <c:pt idx="152">
                  <c:v>49.8</c:v>
                </c:pt>
                <c:pt idx="153">
                  <c:v>52.5</c:v>
                </c:pt>
                <c:pt idx="154">
                  <c:v>53.6</c:v>
                </c:pt>
                <c:pt idx="155">
                  <c:v>66.5</c:v>
                </c:pt>
                <c:pt idx="156">
                  <c:v>96</c:v>
                </c:pt>
                <c:pt idx="157">
                  <c:v>61.7</c:v>
                </c:pt>
                <c:pt idx="158">
                  <c:v>60.7</c:v>
                </c:pt>
                <c:pt idx="159">
                  <c:v>56.5</c:v>
                </c:pt>
                <c:pt idx="160">
                  <c:v>82</c:v>
                </c:pt>
                <c:pt idx="161">
                  <c:v>77.900000000000006</c:v>
                </c:pt>
                <c:pt idx="162">
                  <c:v>49.1</c:v>
                </c:pt>
                <c:pt idx="163">
                  <c:v>70.400000000000006</c:v>
                </c:pt>
                <c:pt idx="164">
                  <c:v>55.5</c:v>
                </c:pt>
                <c:pt idx="165">
                  <c:v>57.7</c:v>
                </c:pt>
                <c:pt idx="166">
                  <c:v>64.2</c:v>
                </c:pt>
                <c:pt idx="167">
                  <c:v>66.400000000000006</c:v>
                </c:pt>
                <c:pt idx="168">
                  <c:v>73.2</c:v>
                </c:pt>
                <c:pt idx="169">
                  <c:v>46.2</c:v>
                </c:pt>
                <c:pt idx="170">
                  <c:v>49</c:v>
                </c:pt>
                <c:pt idx="171">
                  <c:v>44.5</c:v>
                </c:pt>
                <c:pt idx="172">
                  <c:v>37</c:v>
                </c:pt>
                <c:pt idx="173">
                  <c:v>74.099999999999994</c:v>
                </c:pt>
                <c:pt idx="174">
                  <c:v>50</c:v>
                </c:pt>
                <c:pt idx="175">
                  <c:v>65.5</c:v>
                </c:pt>
                <c:pt idx="176">
                  <c:v>62</c:v>
                </c:pt>
                <c:pt idx="177">
                  <c:v>67.5</c:v>
                </c:pt>
                <c:pt idx="178">
                  <c:v>38</c:v>
                </c:pt>
                <c:pt idx="179">
                  <c:v>36.300000000000004</c:v>
                </c:pt>
                <c:pt idx="180">
                  <c:v>63.3</c:v>
                </c:pt>
                <c:pt idx="181">
                  <c:v>23.3</c:v>
                </c:pt>
                <c:pt idx="182">
                  <c:v>28.2</c:v>
                </c:pt>
                <c:pt idx="183">
                  <c:v>38.300000000000004</c:v>
                </c:pt>
                <c:pt idx="184">
                  <c:v>62.9</c:v>
                </c:pt>
                <c:pt idx="185">
                  <c:v>68.8</c:v>
                </c:pt>
                <c:pt idx="186">
                  <c:v>42</c:v>
                </c:pt>
                <c:pt idx="187">
                  <c:v>38.300000000000004</c:v>
                </c:pt>
                <c:pt idx="188">
                  <c:v>68.099999999999994</c:v>
                </c:pt>
                <c:pt idx="189">
                  <c:v>50.5</c:v>
                </c:pt>
                <c:pt idx="190">
                  <c:v>36.6</c:v>
                </c:pt>
                <c:pt idx="191">
                  <c:v>22.9</c:v>
                </c:pt>
                <c:pt idx="192">
                  <c:v>40.5</c:v>
                </c:pt>
                <c:pt idx="193">
                  <c:v>38.300000000000004</c:v>
                </c:pt>
                <c:pt idx="194">
                  <c:v>45.3</c:v>
                </c:pt>
                <c:pt idx="195">
                  <c:v>30.7</c:v>
                </c:pt>
                <c:pt idx="196">
                  <c:v>60.3</c:v>
                </c:pt>
                <c:pt idx="197">
                  <c:v>27.6</c:v>
                </c:pt>
                <c:pt idx="198">
                  <c:v>46</c:v>
                </c:pt>
                <c:pt idx="199">
                  <c:v>34</c:v>
                </c:pt>
                <c:pt idx="200">
                  <c:v>39.4</c:v>
                </c:pt>
                <c:pt idx="201">
                  <c:v>55.4</c:v>
                </c:pt>
                <c:pt idx="202">
                  <c:v>55</c:v>
                </c:pt>
                <c:pt idx="203">
                  <c:v>37.200000000000003</c:v>
                </c:pt>
                <c:pt idx="204">
                  <c:v>49.7</c:v>
                </c:pt>
                <c:pt idx="205">
                  <c:v>28.1</c:v>
                </c:pt>
                <c:pt idx="206">
                  <c:v>66.3</c:v>
                </c:pt>
                <c:pt idx="207">
                  <c:v>90.4</c:v>
                </c:pt>
                <c:pt idx="208">
                  <c:v>82.3</c:v>
                </c:pt>
                <c:pt idx="209">
                  <c:v>72.599999999999994</c:v>
                </c:pt>
                <c:pt idx="210">
                  <c:v>62.2</c:v>
                </c:pt>
                <c:pt idx="211">
                  <c:v>70.3</c:v>
                </c:pt>
                <c:pt idx="212">
                  <c:v>37.1</c:v>
                </c:pt>
                <c:pt idx="213">
                  <c:v>46</c:v>
                </c:pt>
                <c:pt idx="214">
                  <c:v>72.400000000000006</c:v>
                </c:pt>
                <c:pt idx="215">
                  <c:v>55.7</c:v>
                </c:pt>
                <c:pt idx="216">
                  <c:v>29.3</c:v>
                </c:pt>
                <c:pt idx="217">
                  <c:v>88.2</c:v>
                </c:pt>
                <c:pt idx="218">
                  <c:v>91</c:v>
                </c:pt>
                <c:pt idx="219">
                  <c:v>82.8</c:v>
                </c:pt>
                <c:pt idx="220">
                  <c:v>90.7</c:v>
                </c:pt>
                <c:pt idx="221">
                  <c:v>77.400000000000006</c:v>
                </c:pt>
                <c:pt idx="222">
                  <c:v>47.4</c:v>
                </c:pt>
                <c:pt idx="223">
                  <c:v>54.8</c:v>
                </c:pt>
                <c:pt idx="224">
                  <c:v>80</c:v>
                </c:pt>
                <c:pt idx="225">
                  <c:v>61.8</c:v>
                </c:pt>
                <c:pt idx="226">
                  <c:v>69.2</c:v>
                </c:pt>
                <c:pt idx="227">
                  <c:v>71.3</c:v>
                </c:pt>
                <c:pt idx="228">
                  <c:v>69.2</c:v>
                </c:pt>
                <c:pt idx="229">
                  <c:v>97.4</c:v>
                </c:pt>
                <c:pt idx="230">
                  <c:v>93.3</c:v>
                </c:pt>
                <c:pt idx="231">
                  <c:v>51</c:v>
                </c:pt>
                <c:pt idx="232">
                  <c:v>53.1</c:v>
                </c:pt>
                <c:pt idx="233">
                  <c:v>92.9</c:v>
                </c:pt>
                <c:pt idx="234">
                  <c:v>64.5</c:v>
                </c:pt>
                <c:pt idx="235">
                  <c:v>36.4</c:v>
                </c:pt>
                <c:pt idx="236">
                  <c:v>46.3</c:v>
                </c:pt>
                <c:pt idx="237">
                  <c:v>41.8</c:v>
                </c:pt>
                <c:pt idx="238">
                  <c:v>76.7</c:v>
                </c:pt>
                <c:pt idx="239">
                  <c:v>61.6</c:v>
                </c:pt>
                <c:pt idx="240">
                  <c:v>33.800000000000004</c:v>
                </c:pt>
                <c:pt idx="241">
                  <c:v>67.8</c:v>
                </c:pt>
                <c:pt idx="242">
                  <c:v>83.5</c:v>
                </c:pt>
                <c:pt idx="243">
                  <c:v>64.900000000000006</c:v>
                </c:pt>
                <c:pt idx="244">
                  <c:v>84.7</c:v>
                </c:pt>
                <c:pt idx="245">
                  <c:v>55.8</c:v>
                </c:pt>
                <c:pt idx="246">
                  <c:v>91.1</c:v>
                </c:pt>
                <c:pt idx="247">
                  <c:v>89.9</c:v>
                </c:pt>
                <c:pt idx="248">
                  <c:v>58.2</c:v>
                </c:pt>
                <c:pt idx="249">
                  <c:v>55.3</c:v>
                </c:pt>
                <c:pt idx="250">
                  <c:v>76.099999999999994</c:v>
                </c:pt>
                <c:pt idx="251">
                  <c:v>95.1</c:v>
                </c:pt>
                <c:pt idx="252">
                  <c:v>80.2</c:v>
                </c:pt>
                <c:pt idx="253">
                  <c:v>44</c:v>
                </c:pt>
                <c:pt idx="254">
                  <c:v>73.5</c:v>
                </c:pt>
                <c:pt idx="255">
                  <c:v>62.8</c:v>
                </c:pt>
                <c:pt idx="256">
                  <c:v>51.4</c:v>
                </c:pt>
                <c:pt idx="257">
                  <c:v>60.8</c:v>
                </c:pt>
                <c:pt idx="258">
                  <c:v>76.900000000000006</c:v>
                </c:pt>
                <c:pt idx="259">
                  <c:v>22.7</c:v>
                </c:pt>
                <c:pt idx="260">
                  <c:v>51.4</c:v>
                </c:pt>
                <c:pt idx="261">
                  <c:v>57.9</c:v>
                </c:pt>
                <c:pt idx="262">
                  <c:v>49.3</c:v>
                </c:pt>
                <c:pt idx="263">
                  <c:v>78.099999999999994</c:v>
                </c:pt>
                <c:pt idx="264">
                  <c:v>45.7</c:v>
                </c:pt>
                <c:pt idx="265">
                  <c:v>41.4</c:v>
                </c:pt>
                <c:pt idx="266">
                  <c:v>38.300000000000004</c:v>
                </c:pt>
                <c:pt idx="267">
                  <c:v>56.2</c:v>
                </c:pt>
                <c:pt idx="268">
                  <c:v>28.9</c:v>
                </c:pt>
                <c:pt idx="269">
                  <c:v>59.6</c:v>
                </c:pt>
                <c:pt idx="270">
                  <c:v>68.599999999999994</c:v>
                </c:pt>
                <c:pt idx="271">
                  <c:v>67.2</c:v>
                </c:pt>
                <c:pt idx="272">
                  <c:v>53.4</c:v>
                </c:pt>
                <c:pt idx="273">
                  <c:v>77.099999999999994</c:v>
                </c:pt>
                <c:pt idx="274">
                  <c:v>71.900000000000006</c:v>
                </c:pt>
                <c:pt idx="275">
                  <c:v>87.6</c:v>
                </c:pt>
                <c:pt idx="276">
                  <c:v>40.1</c:v>
                </c:pt>
                <c:pt idx="277">
                  <c:v>68.099999999999994</c:v>
                </c:pt>
                <c:pt idx="278">
                  <c:v>78.900000000000006</c:v>
                </c:pt>
                <c:pt idx="279">
                  <c:v>59.4</c:v>
                </c:pt>
                <c:pt idx="280">
                  <c:v>85.5</c:v>
                </c:pt>
                <c:pt idx="281">
                  <c:v>61.6</c:v>
                </c:pt>
                <c:pt idx="282">
                  <c:v>76.599999999999994</c:v>
                </c:pt>
                <c:pt idx="283">
                  <c:v>67.3</c:v>
                </c:pt>
                <c:pt idx="284">
                  <c:v>54.4</c:v>
                </c:pt>
                <c:pt idx="285">
                  <c:v>54.8</c:v>
                </c:pt>
                <c:pt idx="286">
                  <c:v>27.3</c:v>
                </c:pt>
                <c:pt idx="287">
                  <c:v>39.9</c:v>
                </c:pt>
                <c:pt idx="288">
                  <c:v>41.8</c:v>
                </c:pt>
                <c:pt idx="289">
                  <c:v>45.1</c:v>
                </c:pt>
                <c:pt idx="290">
                  <c:v>52.7</c:v>
                </c:pt>
                <c:pt idx="291">
                  <c:v>51.8</c:v>
                </c:pt>
                <c:pt idx="292">
                  <c:v>49.6</c:v>
                </c:pt>
                <c:pt idx="293">
                  <c:v>44.9</c:v>
                </c:pt>
                <c:pt idx="294">
                  <c:v>36.5</c:v>
                </c:pt>
                <c:pt idx="295">
                  <c:v>32.1</c:v>
                </c:pt>
                <c:pt idx="296">
                  <c:v>67.900000000000006</c:v>
                </c:pt>
                <c:pt idx="297">
                  <c:v>36.800000000000004</c:v>
                </c:pt>
                <c:pt idx="298">
                  <c:v>73.8</c:v>
                </c:pt>
                <c:pt idx="299">
                  <c:v>71.900000000000006</c:v>
                </c:pt>
                <c:pt idx="300">
                  <c:v>51.5</c:v>
                </c:pt>
                <c:pt idx="301">
                  <c:v>55.4</c:v>
                </c:pt>
                <c:pt idx="302">
                  <c:v>94</c:v>
                </c:pt>
                <c:pt idx="303">
                  <c:v>65.2</c:v>
                </c:pt>
                <c:pt idx="304">
                  <c:v>63.2</c:v>
                </c:pt>
                <c:pt idx="305">
                  <c:v>50.8</c:v>
                </c:pt>
                <c:pt idx="306">
                  <c:v>51.8</c:v>
                </c:pt>
                <c:pt idx="307">
                  <c:v>59.7</c:v>
                </c:pt>
                <c:pt idx="308">
                  <c:v>76.8</c:v>
                </c:pt>
                <c:pt idx="309">
                  <c:v>55.4</c:v>
                </c:pt>
                <c:pt idx="310">
                  <c:v>64.7</c:v>
                </c:pt>
                <c:pt idx="311">
                  <c:v>65</c:v>
                </c:pt>
                <c:pt idx="312">
                  <c:v>63.1</c:v>
                </c:pt>
                <c:pt idx="313">
                  <c:v>95.4</c:v>
                </c:pt>
                <c:pt idx="314">
                  <c:v>39.1</c:v>
                </c:pt>
                <c:pt idx="315">
                  <c:v>44.9</c:v>
                </c:pt>
                <c:pt idx="316">
                  <c:v>74</c:v>
                </c:pt>
                <c:pt idx="317">
                  <c:v>29.1</c:v>
                </c:pt>
                <c:pt idx="318">
                  <c:v>48.4</c:v>
                </c:pt>
                <c:pt idx="319">
                  <c:v>48.8</c:v>
                </c:pt>
                <c:pt idx="320">
                  <c:v>71.099999999999994</c:v>
                </c:pt>
                <c:pt idx="321">
                  <c:v>49.7</c:v>
                </c:pt>
                <c:pt idx="322">
                  <c:v>37.1</c:v>
                </c:pt>
                <c:pt idx="323">
                  <c:v>58.2</c:v>
                </c:pt>
                <c:pt idx="324">
                  <c:v>58.1</c:v>
                </c:pt>
                <c:pt idx="325">
                  <c:v>60</c:v>
                </c:pt>
                <c:pt idx="326">
                  <c:v>95.7</c:v>
                </c:pt>
                <c:pt idx="327">
                  <c:v>64</c:v>
                </c:pt>
                <c:pt idx="328">
                  <c:v>52.1</c:v>
                </c:pt>
                <c:pt idx="329">
                  <c:v>64.599999999999994</c:v>
                </c:pt>
                <c:pt idx="330">
                  <c:v>65.900000000000006</c:v>
                </c:pt>
                <c:pt idx="331">
                  <c:v>72.400000000000006</c:v>
                </c:pt>
                <c:pt idx="332">
                  <c:v>67.8</c:v>
                </c:pt>
                <c:pt idx="333">
                  <c:v>64</c:v>
                </c:pt>
                <c:pt idx="334">
                  <c:v>75.900000000000006</c:v>
                </c:pt>
                <c:pt idx="335">
                  <c:v>88.5</c:v>
                </c:pt>
                <c:pt idx="336">
                  <c:v>22.2</c:v>
                </c:pt>
                <c:pt idx="337">
                  <c:v>70.5</c:v>
                </c:pt>
                <c:pt idx="338">
                  <c:v>44.7</c:v>
                </c:pt>
                <c:pt idx="339">
                  <c:v>69.5</c:v>
                </c:pt>
                <c:pt idx="340">
                  <c:v>92.5</c:v>
                </c:pt>
                <c:pt idx="341">
                  <c:v>92.8</c:v>
                </c:pt>
                <c:pt idx="342">
                  <c:v>40.1</c:v>
                </c:pt>
                <c:pt idx="343">
                  <c:v>38.300000000000004</c:v>
                </c:pt>
                <c:pt idx="344">
                  <c:v>39.4</c:v>
                </c:pt>
                <c:pt idx="345">
                  <c:v>38.9</c:v>
                </c:pt>
                <c:pt idx="346">
                  <c:v>80.5</c:v>
                </c:pt>
                <c:pt idx="347">
                  <c:v>88.4</c:v>
                </c:pt>
                <c:pt idx="348">
                  <c:v>55.7</c:v>
                </c:pt>
                <c:pt idx="349">
                  <c:v>40.300000000000004</c:v>
                </c:pt>
                <c:pt idx="350">
                  <c:v>74.900000000000006</c:v>
                </c:pt>
                <c:pt idx="351">
                  <c:v>60.4</c:v>
                </c:pt>
                <c:pt idx="352">
                  <c:v>67.8</c:v>
                </c:pt>
                <c:pt idx="353">
                  <c:v>63.3</c:v>
                </c:pt>
                <c:pt idx="354">
                  <c:v>76.7</c:v>
                </c:pt>
                <c:pt idx="355">
                  <c:v>55.1</c:v>
                </c:pt>
                <c:pt idx="356">
                  <c:v>73.599999999999994</c:v>
                </c:pt>
                <c:pt idx="357">
                  <c:v>17</c:v>
                </c:pt>
                <c:pt idx="358">
                  <c:v>44.1</c:v>
                </c:pt>
                <c:pt idx="359">
                  <c:v>73.400000000000006</c:v>
                </c:pt>
                <c:pt idx="360">
                  <c:v>62.7</c:v>
                </c:pt>
                <c:pt idx="361">
                  <c:v>79.900000000000006</c:v>
                </c:pt>
                <c:pt idx="362">
                  <c:v>49.1</c:v>
                </c:pt>
                <c:pt idx="363">
                  <c:v>52.9</c:v>
                </c:pt>
                <c:pt idx="364">
                  <c:v>30.2</c:v>
                </c:pt>
                <c:pt idx="365">
                  <c:v>61.8</c:v>
                </c:pt>
                <c:pt idx="366">
                  <c:v>53</c:v>
                </c:pt>
                <c:pt idx="367">
                  <c:v>65.599999999999994</c:v>
                </c:pt>
                <c:pt idx="368">
                  <c:v>71.900000000000006</c:v>
                </c:pt>
                <c:pt idx="369">
                  <c:v>30.1</c:v>
                </c:pt>
                <c:pt idx="370">
                  <c:v>65.599999999999994</c:v>
                </c:pt>
                <c:pt idx="371">
                  <c:v>85.6</c:v>
                </c:pt>
                <c:pt idx="372">
                  <c:v>67.599999999999994</c:v>
                </c:pt>
                <c:pt idx="373">
                  <c:v>48.2</c:v>
                </c:pt>
                <c:pt idx="374">
                  <c:v>41.5</c:v>
                </c:pt>
                <c:pt idx="375">
                  <c:v>55.7</c:v>
                </c:pt>
                <c:pt idx="376">
                  <c:v>45.5</c:v>
                </c:pt>
                <c:pt idx="377">
                  <c:v>55.5</c:v>
                </c:pt>
                <c:pt idx="378">
                  <c:v>61.8</c:v>
                </c:pt>
                <c:pt idx="379">
                  <c:v>82.3</c:v>
                </c:pt>
                <c:pt idx="380">
                  <c:v>58.7</c:v>
                </c:pt>
                <c:pt idx="381">
                  <c:v>65.599999999999994</c:v>
                </c:pt>
                <c:pt idx="382">
                  <c:v>84.1</c:v>
                </c:pt>
                <c:pt idx="383">
                  <c:v>60.3</c:v>
                </c:pt>
                <c:pt idx="384">
                  <c:v>67.8</c:v>
                </c:pt>
                <c:pt idx="385">
                  <c:v>52.2</c:v>
                </c:pt>
                <c:pt idx="386">
                  <c:v>82.9</c:v>
                </c:pt>
                <c:pt idx="387">
                  <c:v>71</c:v>
                </c:pt>
                <c:pt idx="388">
                  <c:v>49.3</c:v>
                </c:pt>
                <c:pt idx="389">
                  <c:v>77.2</c:v>
                </c:pt>
                <c:pt idx="390">
                  <c:v>79.900000000000006</c:v>
                </c:pt>
                <c:pt idx="391">
                  <c:v>84.3</c:v>
                </c:pt>
                <c:pt idx="392">
                  <c:v>66.599999999999994</c:v>
                </c:pt>
                <c:pt idx="393">
                  <c:v>71.5</c:v>
                </c:pt>
                <c:pt idx="394">
                  <c:v>57.6</c:v>
                </c:pt>
                <c:pt idx="395">
                  <c:v>82.3</c:v>
                </c:pt>
                <c:pt idx="396">
                  <c:v>83.3</c:v>
                </c:pt>
                <c:pt idx="397">
                  <c:v>47.1</c:v>
                </c:pt>
                <c:pt idx="398">
                  <c:v>93.3</c:v>
                </c:pt>
                <c:pt idx="399">
                  <c:v>65.599999999999994</c:v>
                </c:pt>
                <c:pt idx="400">
                  <c:v>82.5</c:v>
                </c:pt>
                <c:pt idx="401">
                  <c:v>36.5</c:v>
                </c:pt>
                <c:pt idx="402">
                  <c:v>36.800000000000004</c:v>
                </c:pt>
                <c:pt idx="403">
                  <c:v>46.5</c:v>
                </c:pt>
                <c:pt idx="404">
                  <c:v>34</c:v>
                </c:pt>
                <c:pt idx="405">
                  <c:v>47.8</c:v>
                </c:pt>
                <c:pt idx="406">
                  <c:v>56.7</c:v>
                </c:pt>
                <c:pt idx="407">
                  <c:v>29</c:v>
                </c:pt>
                <c:pt idx="408">
                  <c:v>94.3</c:v>
                </c:pt>
                <c:pt idx="409">
                  <c:v>80.8</c:v>
                </c:pt>
                <c:pt idx="410">
                  <c:v>48</c:v>
                </c:pt>
                <c:pt idx="411">
                  <c:v>42.6</c:v>
                </c:pt>
                <c:pt idx="412">
                  <c:v>57.6</c:v>
                </c:pt>
                <c:pt idx="413">
                  <c:v>56</c:v>
                </c:pt>
                <c:pt idx="414">
                  <c:v>39.4</c:v>
                </c:pt>
                <c:pt idx="415">
                  <c:v>45.3</c:v>
                </c:pt>
                <c:pt idx="416">
                  <c:v>34.6</c:v>
                </c:pt>
                <c:pt idx="417">
                  <c:v>35.200000000000003</c:v>
                </c:pt>
                <c:pt idx="418">
                  <c:v>60.4</c:v>
                </c:pt>
                <c:pt idx="419">
                  <c:v>43.4</c:v>
                </c:pt>
                <c:pt idx="420">
                  <c:v>43.7</c:v>
                </c:pt>
                <c:pt idx="421">
                  <c:v>18.399999999999999</c:v>
                </c:pt>
                <c:pt idx="422">
                  <c:v>35.1</c:v>
                </c:pt>
                <c:pt idx="423">
                  <c:v>40.300000000000004</c:v>
                </c:pt>
                <c:pt idx="424">
                  <c:v>52.3</c:v>
                </c:pt>
                <c:pt idx="425">
                  <c:v>23.1</c:v>
                </c:pt>
                <c:pt idx="426">
                  <c:v>56.6</c:v>
                </c:pt>
                <c:pt idx="427">
                  <c:v>28.1</c:v>
                </c:pt>
                <c:pt idx="428">
                  <c:v>88.7</c:v>
                </c:pt>
                <c:pt idx="429">
                  <c:v>51.4</c:v>
                </c:pt>
                <c:pt idx="430">
                  <c:v>47.4</c:v>
                </c:pt>
                <c:pt idx="431">
                  <c:v>59.4</c:v>
                </c:pt>
                <c:pt idx="432">
                  <c:v>70.7</c:v>
                </c:pt>
                <c:pt idx="433">
                  <c:v>57.5</c:v>
                </c:pt>
                <c:pt idx="434">
                  <c:v>58.8</c:v>
                </c:pt>
                <c:pt idx="435">
                  <c:v>82.1</c:v>
                </c:pt>
                <c:pt idx="436">
                  <c:v>66.900000000000006</c:v>
                </c:pt>
                <c:pt idx="437">
                  <c:v>76.3</c:v>
                </c:pt>
                <c:pt idx="438">
                  <c:v>45.3</c:v>
                </c:pt>
                <c:pt idx="439">
                  <c:v>83</c:v>
                </c:pt>
                <c:pt idx="440">
                  <c:v>57.6</c:v>
                </c:pt>
                <c:pt idx="441">
                  <c:v>51.7</c:v>
                </c:pt>
                <c:pt idx="442">
                  <c:v>68.2</c:v>
                </c:pt>
                <c:pt idx="443">
                  <c:v>72.8</c:v>
                </c:pt>
                <c:pt idx="444">
                  <c:v>46.8</c:v>
                </c:pt>
                <c:pt idx="445">
                  <c:v>58</c:v>
                </c:pt>
                <c:pt idx="446">
                  <c:v>59</c:v>
                </c:pt>
                <c:pt idx="447">
                  <c:v>62.9</c:v>
                </c:pt>
                <c:pt idx="448">
                  <c:v>60.1</c:v>
                </c:pt>
                <c:pt idx="449">
                  <c:v>56.1</c:v>
                </c:pt>
                <c:pt idx="450">
                  <c:v>52.4</c:v>
                </c:pt>
                <c:pt idx="451">
                  <c:v>43.3</c:v>
                </c:pt>
                <c:pt idx="452">
                  <c:v>44.6</c:v>
                </c:pt>
                <c:pt idx="453">
                  <c:v>66.400000000000006</c:v>
                </c:pt>
                <c:pt idx="454">
                  <c:v>62.9</c:v>
                </c:pt>
                <c:pt idx="455">
                  <c:v>59.1</c:v>
                </c:pt>
                <c:pt idx="456">
                  <c:v>23.5</c:v>
                </c:pt>
                <c:pt idx="457">
                  <c:v>38.800000000000004</c:v>
                </c:pt>
                <c:pt idx="458">
                  <c:v>28.8</c:v>
                </c:pt>
                <c:pt idx="459">
                  <c:v>55.6</c:v>
                </c:pt>
                <c:pt idx="460">
                  <c:v>26.7</c:v>
                </c:pt>
                <c:pt idx="461">
                  <c:v>44.8</c:v>
                </c:pt>
                <c:pt idx="462">
                  <c:v>65.5</c:v>
                </c:pt>
                <c:pt idx="463">
                  <c:v>77</c:v>
                </c:pt>
                <c:pt idx="464">
                  <c:v>79</c:v>
                </c:pt>
                <c:pt idx="465">
                  <c:v>45.8</c:v>
                </c:pt>
                <c:pt idx="466">
                  <c:v>43.9</c:v>
                </c:pt>
                <c:pt idx="467">
                  <c:v>53.4</c:v>
                </c:pt>
                <c:pt idx="468">
                  <c:v>51.7</c:v>
                </c:pt>
                <c:pt idx="469">
                  <c:v>58.4</c:v>
                </c:pt>
                <c:pt idx="470">
                  <c:v>64.7</c:v>
                </c:pt>
                <c:pt idx="471">
                  <c:v>43.5</c:v>
                </c:pt>
                <c:pt idx="472">
                  <c:v>67</c:v>
                </c:pt>
                <c:pt idx="473">
                  <c:v>76</c:v>
                </c:pt>
                <c:pt idx="474">
                  <c:v>63.2</c:v>
                </c:pt>
                <c:pt idx="475">
                  <c:v>64.599999999999994</c:v>
                </c:pt>
                <c:pt idx="476">
                  <c:v>76.599999999999994</c:v>
                </c:pt>
                <c:pt idx="477">
                  <c:v>78.7</c:v>
                </c:pt>
                <c:pt idx="478">
                  <c:v>78.2</c:v>
                </c:pt>
                <c:pt idx="479">
                  <c:v>61.4</c:v>
                </c:pt>
                <c:pt idx="480">
                  <c:v>77.900000000000006</c:v>
                </c:pt>
                <c:pt idx="481">
                  <c:v>64.3</c:v>
                </c:pt>
                <c:pt idx="482">
                  <c:v>53.4</c:v>
                </c:pt>
                <c:pt idx="483">
                  <c:v>61.6</c:v>
                </c:pt>
                <c:pt idx="484">
                  <c:v>92.3</c:v>
                </c:pt>
                <c:pt idx="485">
                  <c:v>50.5</c:v>
                </c:pt>
                <c:pt idx="486">
                  <c:v>52.8</c:v>
                </c:pt>
                <c:pt idx="487">
                  <c:v>85.7</c:v>
                </c:pt>
                <c:pt idx="488">
                  <c:v>50.7</c:v>
                </c:pt>
                <c:pt idx="489">
                  <c:v>82.5</c:v>
                </c:pt>
                <c:pt idx="490">
                  <c:v>68.2</c:v>
                </c:pt>
                <c:pt idx="491">
                  <c:v>74.8</c:v>
                </c:pt>
                <c:pt idx="492">
                  <c:v>67.099999999999994</c:v>
                </c:pt>
                <c:pt idx="493">
                  <c:v>78.3</c:v>
                </c:pt>
                <c:pt idx="494">
                  <c:v>87.3</c:v>
                </c:pt>
                <c:pt idx="495">
                  <c:v>69.3</c:v>
                </c:pt>
                <c:pt idx="496">
                  <c:v>60.7</c:v>
                </c:pt>
                <c:pt idx="497">
                  <c:v>84.9</c:v>
                </c:pt>
                <c:pt idx="498">
                  <c:v>66.7</c:v>
                </c:pt>
                <c:pt idx="499">
                  <c:v>53.9</c:v>
                </c:pt>
                <c:pt idx="500">
                  <c:v>71.3</c:v>
                </c:pt>
                <c:pt idx="501">
                  <c:v>45.7</c:v>
                </c:pt>
                <c:pt idx="502">
                  <c:v>66.599999999999994</c:v>
                </c:pt>
                <c:pt idx="503">
                  <c:v>43.4</c:v>
                </c:pt>
                <c:pt idx="504">
                  <c:v>68.8</c:v>
                </c:pt>
                <c:pt idx="505">
                  <c:v>73.599999999999994</c:v>
                </c:pt>
                <c:pt idx="506">
                  <c:v>87.8</c:v>
                </c:pt>
                <c:pt idx="507">
                  <c:v>70.2</c:v>
                </c:pt>
                <c:pt idx="508">
                  <c:v>63.3</c:v>
                </c:pt>
                <c:pt idx="509">
                  <c:v>70.5</c:v>
                </c:pt>
                <c:pt idx="510">
                  <c:v>75.400000000000006</c:v>
                </c:pt>
                <c:pt idx="511">
                  <c:v>66.599999999999994</c:v>
                </c:pt>
                <c:pt idx="512">
                  <c:v>71.5</c:v>
                </c:pt>
                <c:pt idx="513">
                  <c:v>36.9</c:v>
                </c:pt>
                <c:pt idx="514">
                  <c:v>51.9</c:v>
                </c:pt>
                <c:pt idx="515">
                  <c:v>95.5</c:v>
                </c:pt>
                <c:pt idx="516">
                  <c:v>61.1</c:v>
                </c:pt>
                <c:pt idx="517">
                  <c:v>48.1</c:v>
                </c:pt>
                <c:pt idx="518">
                  <c:v>61.2</c:v>
                </c:pt>
                <c:pt idx="519">
                  <c:v>61.5</c:v>
                </c:pt>
                <c:pt idx="520">
                  <c:v>68.5</c:v>
                </c:pt>
                <c:pt idx="521">
                  <c:v>78.5</c:v>
                </c:pt>
                <c:pt idx="522">
                  <c:v>77</c:v>
                </c:pt>
                <c:pt idx="523">
                  <c:v>76.900000000000006</c:v>
                </c:pt>
                <c:pt idx="524">
                  <c:v>55.7</c:v>
                </c:pt>
                <c:pt idx="525">
                  <c:v>79</c:v>
                </c:pt>
                <c:pt idx="526">
                  <c:v>39.6</c:v>
                </c:pt>
                <c:pt idx="527">
                  <c:v>80.900000000000006</c:v>
                </c:pt>
                <c:pt idx="528">
                  <c:v>100</c:v>
                </c:pt>
                <c:pt idx="529">
                  <c:v>89.6</c:v>
                </c:pt>
                <c:pt idx="530">
                  <c:v>51.8</c:v>
                </c:pt>
                <c:pt idx="531">
                  <c:v>78.599999999999994</c:v>
                </c:pt>
                <c:pt idx="532">
                  <c:v>48.1</c:v>
                </c:pt>
                <c:pt idx="533">
                  <c:v>64.400000000000006</c:v>
                </c:pt>
                <c:pt idx="534">
                  <c:v>61.6</c:v>
                </c:pt>
                <c:pt idx="535">
                  <c:v>95.6</c:v>
                </c:pt>
                <c:pt idx="536">
                  <c:v>76.2</c:v>
                </c:pt>
                <c:pt idx="537">
                  <c:v>55.6</c:v>
                </c:pt>
                <c:pt idx="538">
                  <c:v>85.9</c:v>
                </c:pt>
                <c:pt idx="539">
                  <c:v>62</c:v>
                </c:pt>
                <c:pt idx="540">
                  <c:v>68.5</c:v>
                </c:pt>
                <c:pt idx="541">
                  <c:v>44</c:v>
                </c:pt>
                <c:pt idx="542">
                  <c:v>34.1</c:v>
                </c:pt>
                <c:pt idx="543">
                  <c:v>27.5</c:v>
                </c:pt>
                <c:pt idx="544">
                  <c:v>41.9</c:v>
                </c:pt>
                <c:pt idx="545">
                  <c:v>46</c:v>
                </c:pt>
                <c:pt idx="546">
                  <c:v>54.4</c:v>
                </c:pt>
                <c:pt idx="547">
                  <c:v>54</c:v>
                </c:pt>
                <c:pt idx="548">
                  <c:v>56.6</c:v>
                </c:pt>
                <c:pt idx="549">
                  <c:v>84.3</c:v>
                </c:pt>
                <c:pt idx="550">
                  <c:v>40.4</c:v>
                </c:pt>
                <c:pt idx="551">
                  <c:v>25</c:v>
                </c:pt>
                <c:pt idx="552">
                  <c:v>48.1</c:v>
                </c:pt>
                <c:pt idx="553">
                  <c:v>46.8</c:v>
                </c:pt>
                <c:pt idx="554">
                  <c:v>66</c:v>
                </c:pt>
                <c:pt idx="555">
                  <c:v>28.2</c:v>
                </c:pt>
                <c:pt idx="556">
                  <c:v>82.7</c:v>
                </c:pt>
                <c:pt idx="557">
                  <c:v>67.3</c:v>
                </c:pt>
                <c:pt idx="558">
                  <c:v>37.800000000000004</c:v>
                </c:pt>
                <c:pt idx="559">
                  <c:v>66.900000000000006</c:v>
                </c:pt>
                <c:pt idx="560">
                  <c:v>55.3</c:v>
                </c:pt>
                <c:pt idx="561">
                  <c:v>53.3</c:v>
                </c:pt>
                <c:pt idx="562">
                  <c:v>54.8</c:v>
                </c:pt>
                <c:pt idx="563">
                  <c:v>32</c:v>
                </c:pt>
                <c:pt idx="564">
                  <c:v>55.2</c:v>
                </c:pt>
                <c:pt idx="565">
                  <c:v>58.7</c:v>
                </c:pt>
                <c:pt idx="566">
                  <c:v>54.2</c:v>
                </c:pt>
                <c:pt idx="567">
                  <c:v>57</c:v>
                </c:pt>
                <c:pt idx="568">
                  <c:v>32.1</c:v>
                </c:pt>
                <c:pt idx="569">
                  <c:v>48</c:v>
                </c:pt>
                <c:pt idx="570">
                  <c:v>32.1</c:v>
                </c:pt>
                <c:pt idx="571">
                  <c:v>75</c:v>
                </c:pt>
                <c:pt idx="572">
                  <c:v>59.3</c:v>
                </c:pt>
                <c:pt idx="573">
                  <c:v>46.1</c:v>
                </c:pt>
                <c:pt idx="574">
                  <c:v>50.9</c:v>
                </c:pt>
                <c:pt idx="575">
                  <c:v>46.2</c:v>
                </c:pt>
                <c:pt idx="576">
                  <c:v>36.800000000000004</c:v>
                </c:pt>
                <c:pt idx="577">
                  <c:v>60.3</c:v>
                </c:pt>
                <c:pt idx="578">
                  <c:v>90.6</c:v>
                </c:pt>
                <c:pt idx="579">
                  <c:v>56.9</c:v>
                </c:pt>
                <c:pt idx="580">
                  <c:v>79.5</c:v>
                </c:pt>
                <c:pt idx="581">
                  <c:v>71.099999999999994</c:v>
                </c:pt>
                <c:pt idx="582">
                  <c:v>32.9</c:v>
                </c:pt>
                <c:pt idx="583">
                  <c:v>46.9</c:v>
                </c:pt>
                <c:pt idx="584">
                  <c:v>74.099999999999994</c:v>
                </c:pt>
                <c:pt idx="585">
                  <c:v>35.700000000000003</c:v>
                </c:pt>
                <c:pt idx="586">
                  <c:v>48.4</c:v>
                </c:pt>
                <c:pt idx="587">
                  <c:v>44.4</c:v>
                </c:pt>
                <c:pt idx="588">
                  <c:v>38.6</c:v>
                </c:pt>
                <c:pt idx="589">
                  <c:v>24.2</c:v>
                </c:pt>
                <c:pt idx="590">
                  <c:v>37.9</c:v>
                </c:pt>
                <c:pt idx="591">
                  <c:v>48.6</c:v>
                </c:pt>
                <c:pt idx="592">
                  <c:v>47.9</c:v>
                </c:pt>
                <c:pt idx="593">
                  <c:v>46.8</c:v>
                </c:pt>
                <c:pt idx="594">
                  <c:v>38.200000000000003</c:v>
                </c:pt>
                <c:pt idx="595">
                  <c:v>31.9</c:v>
                </c:pt>
                <c:pt idx="596">
                  <c:v>91.6</c:v>
                </c:pt>
                <c:pt idx="597">
                  <c:v>68.5</c:v>
                </c:pt>
                <c:pt idx="598">
                  <c:v>47.1</c:v>
                </c:pt>
                <c:pt idx="599">
                  <c:v>39.5</c:v>
                </c:pt>
                <c:pt idx="600">
                  <c:v>59.8</c:v>
                </c:pt>
                <c:pt idx="601">
                  <c:v>74.400000000000006</c:v>
                </c:pt>
                <c:pt idx="602">
                  <c:v>40.200000000000003</c:v>
                </c:pt>
                <c:pt idx="603">
                  <c:v>73.5</c:v>
                </c:pt>
                <c:pt idx="604">
                  <c:v>42.4</c:v>
                </c:pt>
                <c:pt idx="605">
                  <c:v>73.8</c:v>
                </c:pt>
                <c:pt idx="606">
                  <c:v>35.800000000000004</c:v>
                </c:pt>
                <c:pt idx="607">
                  <c:v>42</c:v>
                </c:pt>
                <c:pt idx="608">
                  <c:v>78.099999999999994</c:v>
                </c:pt>
                <c:pt idx="609">
                  <c:v>56.1</c:v>
                </c:pt>
                <c:pt idx="610">
                  <c:v>58.7</c:v>
                </c:pt>
                <c:pt idx="611">
                  <c:v>67</c:v>
                </c:pt>
                <c:pt idx="612">
                  <c:v>46.9</c:v>
                </c:pt>
                <c:pt idx="613">
                  <c:v>52.7</c:v>
                </c:pt>
                <c:pt idx="614">
                  <c:v>34</c:v>
                </c:pt>
                <c:pt idx="615">
                  <c:v>63.5</c:v>
                </c:pt>
                <c:pt idx="616">
                  <c:v>56.9</c:v>
                </c:pt>
                <c:pt idx="617">
                  <c:v>57</c:v>
                </c:pt>
                <c:pt idx="618">
                  <c:v>31</c:v>
                </c:pt>
                <c:pt idx="619">
                  <c:v>53.8</c:v>
                </c:pt>
                <c:pt idx="620">
                  <c:v>62.5</c:v>
                </c:pt>
                <c:pt idx="621">
                  <c:v>48.2</c:v>
                </c:pt>
                <c:pt idx="622">
                  <c:v>56.7</c:v>
                </c:pt>
                <c:pt idx="623">
                  <c:v>47.2</c:v>
                </c:pt>
                <c:pt idx="624">
                  <c:v>56.8</c:v>
                </c:pt>
                <c:pt idx="625">
                  <c:v>87.3</c:v>
                </c:pt>
                <c:pt idx="626">
                  <c:v>71.400000000000006</c:v>
                </c:pt>
                <c:pt idx="627">
                  <c:v>46.6</c:v>
                </c:pt>
                <c:pt idx="628">
                  <c:v>27.2</c:v>
                </c:pt>
                <c:pt idx="629">
                  <c:v>31.8</c:v>
                </c:pt>
                <c:pt idx="630">
                  <c:v>45.3</c:v>
                </c:pt>
                <c:pt idx="631">
                  <c:v>79.8</c:v>
                </c:pt>
                <c:pt idx="632">
                  <c:v>66.3</c:v>
                </c:pt>
                <c:pt idx="633">
                  <c:v>79.599999999999994</c:v>
                </c:pt>
                <c:pt idx="634">
                  <c:v>48.1</c:v>
                </c:pt>
                <c:pt idx="635">
                  <c:v>71.099999999999994</c:v>
                </c:pt>
              </c:numCache>
            </c:numRef>
          </c:xVal>
          <c:yVal>
            <c:numRef>
              <c:f>NFP!$B$2:$B$637</c:f>
              <c:numCache>
                <c:formatCode>General</c:formatCode>
                <c:ptCount val="636"/>
                <c:pt idx="0">
                  <c:v>15759</c:v>
                </c:pt>
                <c:pt idx="1">
                  <c:v>17978</c:v>
                </c:pt>
                <c:pt idx="2">
                  <c:v>12161</c:v>
                </c:pt>
                <c:pt idx="3">
                  <c:v>12284</c:v>
                </c:pt>
                <c:pt idx="4">
                  <c:v>12984</c:v>
                </c:pt>
                <c:pt idx="5">
                  <c:v>24120</c:v>
                </c:pt>
                <c:pt idx="6">
                  <c:v>16514</c:v>
                </c:pt>
                <c:pt idx="7">
                  <c:v>11401</c:v>
                </c:pt>
                <c:pt idx="8">
                  <c:v>16829</c:v>
                </c:pt>
                <c:pt idx="9">
                  <c:v>19937</c:v>
                </c:pt>
                <c:pt idx="10">
                  <c:v>9002</c:v>
                </c:pt>
                <c:pt idx="11">
                  <c:v>11113</c:v>
                </c:pt>
                <c:pt idx="12">
                  <c:v>13446</c:v>
                </c:pt>
                <c:pt idx="13">
                  <c:v>13682</c:v>
                </c:pt>
                <c:pt idx="14">
                  <c:v>14144</c:v>
                </c:pt>
                <c:pt idx="15">
                  <c:v>13865</c:v>
                </c:pt>
                <c:pt idx="16">
                  <c:v>8295</c:v>
                </c:pt>
                <c:pt idx="17">
                  <c:v>27147</c:v>
                </c:pt>
                <c:pt idx="18">
                  <c:v>24204</c:v>
                </c:pt>
                <c:pt idx="19">
                  <c:v>22773</c:v>
                </c:pt>
                <c:pt idx="20">
                  <c:v>19242</c:v>
                </c:pt>
                <c:pt idx="21">
                  <c:v>19237</c:v>
                </c:pt>
                <c:pt idx="22">
                  <c:v>18677</c:v>
                </c:pt>
                <c:pt idx="23">
                  <c:v>23830</c:v>
                </c:pt>
                <c:pt idx="24">
                  <c:v>15410</c:v>
                </c:pt>
                <c:pt idx="25">
                  <c:v>14104</c:v>
                </c:pt>
                <c:pt idx="26">
                  <c:v>17494</c:v>
                </c:pt>
                <c:pt idx="27">
                  <c:v>24161</c:v>
                </c:pt>
                <c:pt idx="28">
                  <c:v>31267</c:v>
                </c:pt>
                <c:pt idx="29">
                  <c:v>12189</c:v>
                </c:pt>
                <c:pt idx="30">
                  <c:v>18324</c:v>
                </c:pt>
                <c:pt idx="31">
                  <c:v>13200</c:v>
                </c:pt>
                <c:pt idx="32">
                  <c:v>15386</c:v>
                </c:pt>
                <c:pt idx="33">
                  <c:v>20078</c:v>
                </c:pt>
                <c:pt idx="34">
                  <c:v>13794</c:v>
                </c:pt>
                <c:pt idx="35">
                  <c:v>14189</c:v>
                </c:pt>
                <c:pt idx="36">
                  <c:v>24439</c:v>
                </c:pt>
                <c:pt idx="37">
                  <c:v>44467</c:v>
                </c:pt>
                <c:pt idx="38">
                  <c:v>13421</c:v>
                </c:pt>
                <c:pt idx="39">
                  <c:v>15821</c:v>
                </c:pt>
                <c:pt idx="40">
                  <c:v>19525</c:v>
                </c:pt>
                <c:pt idx="41">
                  <c:v>17820</c:v>
                </c:pt>
                <c:pt idx="42">
                  <c:v>19971</c:v>
                </c:pt>
                <c:pt idx="43">
                  <c:v>22284</c:v>
                </c:pt>
                <c:pt idx="44">
                  <c:v>19740</c:v>
                </c:pt>
                <c:pt idx="45">
                  <c:v>20494</c:v>
                </c:pt>
                <c:pt idx="46">
                  <c:v>22230</c:v>
                </c:pt>
                <c:pt idx="47">
                  <c:v>21941</c:v>
                </c:pt>
                <c:pt idx="48">
                  <c:v>14429</c:v>
                </c:pt>
                <c:pt idx="49">
                  <c:v>20293</c:v>
                </c:pt>
                <c:pt idx="50">
                  <c:v>16843</c:v>
                </c:pt>
                <c:pt idx="51">
                  <c:v>19353</c:v>
                </c:pt>
                <c:pt idx="52">
                  <c:v>22620</c:v>
                </c:pt>
                <c:pt idx="53">
                  <c:v>21303</c:v>
                </c:pt>
                <c:pt idx="54">
                  <c:v>16326</c:v>
                </c:pt>
                <c:pt idx="55">
                  <c:v>7278</c:v>
                </c:pt>
                <c:pt idx="56">
                  <c:v>5713</c:v>
                </c:pt>
                <c:pt idx="57">
                  <c:v>28535</c:v>
                </c:pt>
                <c:pt idx="58">
                  <c:v>13253</c:v>
                </c:pt>
                <c:pt idx="59">
                  <c:v>21321</c:v>
                </c:pt>
                <c:pt idx="60">
                  <c:v>28635</c:v>
                </c:pt>
                <c:pt idx="61">
                  <c:v>7410</c:v>
                </c:pt>
                <c:pt idx="62">
                  <c:v>13093</c:v>
                </c:pt>
                <c:pt idx="63">
                  <c:v>10173</c:v>
                </c:pt>
                <c:pt idx="64">
                  <c:v>13273</c:v>
                </c:pt>
                <c:pt idx="65">
                  <c:v>13252</c:v>
                </c:pt>
                <c:pt idx="66">
                  <c:v>13178</c:v>
                </c:pt>
                <c:pt idx="67">
                  <c:v>15150</c:v>
                </c:pt>
                <c:pt idx="68">
                  <c:v>17019</c:v>
                </c:pt>
                <c:pt idx="69">
                  <c:v>21959</c:v>
                </c:pt>
                <c:pt idx="70">
                  <c:v>16334</c:v>
                </c:pt>
                <c:pt idx="71">
                  <c:v>29581</c:v>
                </c:pt>
                <c:pt idx="72">
                  <c:v>12969</c:v>
                </c:pt>
                <c:pt idx="73">
                  <c:v>18789</c:v>
                </c:pt>
                <c:pt idx="74">
                  <c:v>14136</c:v>
                </c:pt>
                <c:pt idx="75">
                  <c:v>20830</c:v>
                </c:pt>
                <c:pt idx="76">
                  <c:v>17886</c:v>
                </c:pt>
                <c:pt idx="77">
                  <c:v>19244</c:v>
                </c:pt>
                <c:pt idx="78">
                  <c:v>20456</c:v>
                </c:pt>
                <c:pt idx="79">
                  <c:v>14404</c:v>
                </c:pt>
                <c:pt idx="80">
                  <c:v>16273</c:v>
                </c:pt>
                <c:pt idx="81">
                  <c:v>12752</c:v>
                </c:pt>
                <c:pt idx="82">
                  <c:v>13755</c:v>
                </c:pt>
                <c:pt idx="83">
                  <c:v>14248</c:v>
                </c:pt>
                <c:pt idx="84">
                  <c:v>14054</c:v>
                </c:pt>
                <c:pt idx="85">
                  <c:v>12202</c:v>
                </c:pt>
                <c:pt idx="86">
                  <c:v>15154</c:v>
                </c:pt>
                <c:pt idx="87">
                  <c:v>14234</c:v>
                </c:pt>
                <c:pt idx="88">
                  <c:v>13783</c:v>
                </c:pt>
                <c:pt idx="89">
                  <c:v>21075</c:v>
                </c:pt>
                <c:pt idx="90">
                  <c:v>13139</c:v>
                </c:pt>
                <c:pt idx="91">
                  <c:v>5035</c:v>
                </c:pt>
                <c:pt idx="92">
                  <c:v>16909</c:v>
                </c:pt>
                <c:pt idx="93">
                  <c:v>9657</c:v>
                </c:pt>
                <c:pt idx="94">
                  <c:v>12499</c:v>
                </c:pt>
                <c:pt idx="95">
                  <c:v>13338</c:v>
                </c:pt>
                <c:pt idx="96">
                  <c:v>17261</c:v>
                </c:pt>
                <c:pt idx="97">
                  <c:v>27593</c:v>
                </c:pt>
                <c:pt idx="98">
                  <c:v>15089</c:v>
                </c:pt>
                <c:pt idx="99">
                  <c:v>13504</c:v>
                </c:pt>
                <c:pt idx="100">
                  <c:v>15801</c:v>
                </c:pt>
                <c:pt idx="101">
                  <c:v>10550</c:v>
                </c:pt>
                <c:pt idx="102">
                  <c:v>23075</c:v>
                </c:pt>
                <c:pt idx="103">
                  <c:v>13139</c:v>
                </c:pt>
                <c:pt idx="104">
                  <c:v>13140</c:v>
                </c:pt>
                <c:pt idx="105">
                  <c:v>17345</c:v>
                </c:pt>
                <c:pt idx="106">
                  <c:v>12839</c:v>
                </c:pt>
                <c:pt idx="107">
                  <c:v>16044</c:v>
                </c:pt>
                <c:pt idx="108">
                  <c:v>7102</c:v>
                </c:pt>
                <c:pt idx="109">
                  <c:v>18124</c:v>
                </c:pt>
                <c:pt idx="110">
                  <c:v>10403</c:v>
                </c:pt>
                <c:pt idx="111">
                  <c:v>12820</c:v>
                </c:pt>
                <c:pt idx="112">
                  <c:v>12994</c:v>
                </c:pt>
                <c:pt idx="113">
                  <c:v>10099</c:v>
                </c:pt>
                <c:pt idx="114">
                  <c:v>25970</c:v>
                </c:pt>
                <c:pt idx="115">
                  <c:v>15480</c:v>
                </c:pt>
                <c:pt idx="116">
                  <c:v>15187</c:v>
                </c:pt>
                <c:pt idx="117">
                  <c:v>22140</c:v>
                </c:pt>
                <c:pt idx="118">
                  <c:v>17048</c:v>
                </c:pt>
                <c:pt idx="119">
                  <c:v>15260</c:v>
                </c:pt>
                <c:pt idx="120">
                  <c:v>12228</c:v>
                </c:pt>
                <c:pt idx="121">
                  <c:v>16433</c:v>
                </c:pt>
                <c:pt idx="122">
                  <c:v>10467</c:v>
                </c:pt>
                <c:pt idx="123">
                  <c:v>10531</c:v>
                </c:pt>
                <c:pt idx="124">
                  <c:v>13737</c:v>
                </c:pt>
                <c:pt idx="125">
                  <c:v>14971</c:v>
                </c:pt>
                <c:pt idx="126">
                  <c:v>13400</c:v>
                </c:pt>
                <c:pt idx="127">
                  <c:v>20330</c:v>
                </c:pt>
                <c:pt idx="128">
                  <c:v>12373</c:v>
                </c:pt>
                <c:pt idx="129">
                  <c:v>9794</c:v>
                </c:pt>
                <c:pt idx="130">
                  <c:v>11360</c:v>
                </c:pt>
                <c:pt idx="131">
                  <c:v>9681</c:v>
                </c:pt>
                <c:pt idx="132">
                  <c:v>13796</c:v>
                </c:pt>
                <c:pt idx="133">
                  <c:v>14709</c:v>
                </c:pt>
                <c:pt idx="134">
                  <c:v>16576</c:v>
                </c:pt>
                <c:pt idx="135">
                  <c:v>14452</c:v>
                </c:pt>
                <c:pt idx="136">
                  <c:v>12632</c:v>
                </c:pt>
                <c:pt idx="137">
                  <c:v>17530</c:v>
                </c:pt>
                <c:pt idx="138">
                  <c:v>22544</c:v>
                </c:pt>
                <c:pt idx="139">
                  <c:v>12184</c:v>
                </c:pt>
                <c:pt idx="140">
                  <c:v>11247</c:v>
                </c:pt>
                <c:pt idx="141">
                  <c:v>22763</c:v>
                </c:pt>
                <c:pt idx="142">
                  <c:v>12879</c:v>
                </c:pt>
                <c:pt idx="143">
                  <c:v>17794</c:v>
                </c:pt>
                <c:pt idx="144">
                  <c:v>12872</c:v>
                </c:pt>
                <c:pt idx="145">
                  <c:v>20326</c:v>
                </c:pt>
                <c:pt idx="146">
                  <c:v>10058</c:v>
                </c:pt>
                <c:pt idx="147">
                  <c:v>16362</c:v>
                </c:pt>
                <c:pt idx="148">
                  <c:v>12141</c:v>
                </c:pt>
                <c:pt idx="149">
                  <c:v>11288</c:v>
                </c:pt>
                <c:pt idx="150">
                  <c:v>11326</c:v>
                </c:pt>
                <c:pt idx="151">
                  <c:v>9488</c:v>
                </c:pt>
                <c:pt idx="152">
                  <c:v>12099</c:v>
                </c:pt>
                <c:pt idx="153">
                  <c:v>12049</c:v>
                </c:pt>
                <c:pt idx="154">
                  <c:v>13845</c:v>
                </c:pt>
                <c:pt idx="155">
                  <c:v>23110</c:v>
                </c:pt>
                <c:pt idx="156">
                  <c:v>9071</c:v>
                </c:pt>
                <c:pt idx="157">
                  <c:v>10405</c:v>
                </c:pt>
                <c:pt idx="158">
                  <c:v>6550</c:v>
                </c:pt>
                <c:pt idx="159">
                  <c:v>12062</c:v>
                </c:pt>
                <c:pt idx="160">
                  <c:v>14632</c:v>
                </c:pt>
                <c:pt idx="161">
                  <c:v>13876</c:v>
                </c:pt>
                <c:pt idx="162">
                  <c:v>17413</c:v>
                </c:pt>
                <c:pt idx="163">
                  <c:v>15754</c:v>
                </c:pt>
                <c:pt idx="164">
                  <c:v>16064</c:v>
                </c:pt>
                <c:pt idx="165">
                  <c:v>15114</c:v>
                </c:pt>
                <c:pt idx="166">
                  <c:v>11596</c:v>
                </c:pt>
                <c:pt idx="167">
                  <c:v>13288</c:v>
                </c:pt>
                <c:pt idx="168">
                  <c:v>17055</c:v>
                </c:pt>
                <c:pt idx="169">
                  <c:v>15995</c:v>
                </c:pt>
                <c:pt idx="170">
                  <c:v>10403</c:v>
                </c:pt>
                <c:pt idx="171">
                  <c:v>11088</c:v>
                </c:pt>
                <c:pt idx="172">
                  <c:v>17639</c:v>
                </c:pt>
                <c:pt idx="173">
                  <c:v>16308</c:v>
                </c:pt>
                <c:pt idx="174">
                  <c:v>13544</c:v>
                </c:pt>
                <c:pt idx="175">
                  <c:v>15712</c:v>
                </c:pt>
                <c:pt idx="176">
                  <c:v>20187</c:v>
                </c:pt>
                <c:pt idx="177">
                  <c:v>13332</c:v>
                </c:pt>
                <c:pt idx="178">
                  <c:v>9447</c:v>
                </c:pt>
                <c:pt idx="179">
                  <c:v>17665</c:v>
                </c:pt>
                <c:pt idx="180">
                  <c:v>12740</c:v>
                </c:pt>
                <c:pt idx="181">
                  <c:v>14878</c:v>
                </c:pt>
                <c:pt idx="182">
                  <c:v>15640</c:v>
                </c:pt>
                <c:pt idx="183">
                  <c:v>4624</c:v>
                </c:pt>
                <c:pt idx="184">
                  <c:v>16619</c:v>
                </c:pt>
                <c:pt idx="185">
                  <c:v>13354</c:v>
                </c:pt>
                <c:pt idx="186">
                  <c:v>11089</c:v>
                </c:pt>
                <c:pt idx="187">
                  <c:v>10997</c:v>
                </c:pt>
                <c:pt idx="188">
                  <c:v>11762</c:v>
                </c:pt>
                <c:pt idx="189">
                  <c:v>10190</c:v>
                </c:pt>
                <c:pt idx="190">
                  <c:v>15263</c:v>
                </c:pt>
                <c:pt idx="191">
                  <c:v>13316</c:v>
                </c:pt>
                <c:pt idx="192">
                  <c:v>17175</c:v>
                </c:pt>
                <c:pt idx="193">
                  <c:v>14018</c:v>
                </c:pt>
                <c:pt idx="194">
                  <c:v>16508</c:v>
                </c:pt>
                <c:pt idx="195">
                  <c:v>15345</c:v>
                </c:pt>
                <c:pt idx="196">
                  <c:v>10533</c:v>
                </c:pt>
                <c:pt idx="197">
                  <c:v>13190</c:v>
                </c:pt>
                <c:pt idx="198">
                  <c:v>12301</c:v>
                </c:pt>
                <c:pt idx="199">
                  <c:v>18230</c:v>
                </c:pt>
                <c:pt idx="200">
                  <c:v>11160</c:v>
                </c:pt>
                <c:pt idx="201">
                  <c:v>20277</c:v>
                </c:pt>
                <c:pt idx="202">
                  <c:v>17433</c:v>
                </c:pt>
                <c:pt idx="203">
                  <c:v>16486</c:v>
                </c:pt>
                <c:pt idx="204">
                  <c:v>13784</c:v>
                </c:pt>
                <c:pt idx="205">
                  <c:v>13740</c:v>
                </c:pt>
                <c:pt idx="206">
                  <c:v>13022</c:v>
                </c:pt>
                <c:pt idx="207">
                  <c:v>14994</c:v>
                </c:pt>
                <c:pt idx="208">
                  <c:v>19718</c:v>
                </c:pt>
                <c:pt idx="209">
                  <c:v>15720</c:v>
                </c:pt>
                <c:pt idx="210">
                  <c:v>16330</c:v>
                </c:pt>
                <c:pt idx="211">
                  <c:v>8729</c:v>
                </c:pt>
                <c:pt idx="212">
                  <c:v>16408</c:v>
                </c:pt>
                <c:pt idx="213">
                  <c:v>17708</c:v>
                </c:pt>
                <c:pt idx="214">
                  <c:v>30359</c:v>
                </c:pt>
                <c:pt idx="215">
                  <c:v>18170</c:v>
                </c:pt>
                <c:pt idx="216">
                  <c:v>22432</c:v>
                </c:pt>
                <c:pt idx="217">
                  <c:v>18515</c:v>
                </c:pt>
                <c:pt idx="218">
                  <c:v>14205</c:v>
                </c:pt>
                <c:pt idx="219">
                  <c:v>20261</c:v>
                </c:pt>
                <c:pt idx="220">
                  <c:v>15536</c:v>
                </c:pt>
                <c:pt idx="221">
                  <c:v>17902</c:v>
                </c:pt>
                <c:pt idx="222">
                  <c:v>21862</c:v>
                </c:pt>
                <c:pt idx="223">
                  <c:v>21287</c:v>
                </c:pt>
                <c:pt idx="224">
                  <c:v>20983</c:v>
                </c:pt>
                <c:pt idx="225">
                  <c:v>18229</c:v>
                </c:pt>
                <c:pt idx="226">
                  <c:v>25774</c:v>
                </c:pt>
                <c:pt idx="227">
                  <c:v>20491</c:v>
                </c:pt>
                <c:pt idx="228">
                  <c:v>14174</c:v>
                </c:pt>
                <c:pt idx="229">
                  <c:v>423</c:v>
                </c:pt>
                <c:pt idx="230">
                  <c:v>7867</c:v>
                </c:pt>
                <c:pt idx="231">
                  <c:v>15775</c:v>
                </c:pt>
                <c:pt idx="232">
                  <c:v>23397</c:v>
                </c:pt>
                <c:pt idx="233">
                  <c:v>2540</c:v>
                </c:pt>
                <c:pt idx="234">
                  <c:v>18152</c:v>
                </c:pt>
                <c:pt idx="235">
                  <c:v>20385</c:v>
                </c:pt>
                <c:pt idx="236">
                  <c:v>23339</c:v>
                </c:pt>
                <c:pt idx="237">
                  <c:v>17307</c:v>
                </c:pt>
                <c:pt idx="238">
                  <c:v>20430</c:v>
                </c:pt>
                <c:pt idx="239">
                  <c:v>13424</c:v>
                </c:pt>
                <c:pt idx="240">
                  <c:v>15264</c:v>
                </c:pt>
                <c:pt idx="241">
                  <c:v>26668</c:v>
                </c:pt>
                <c:pt idx="242">
                  <c:v>18550</c:v>
                </c:pt>
                <c:pt idx="243">
                  <c:v>20382</c:v>
                </c:pt>
                <c:pt idx="244">
                  <c:v>16491</c:v>
                </c:pt>
                <c:pt idx="245">
                  <c:v>22280</c:v>
                </c:pt>
                <c:pt idx="246">
                  <c:v>12353</c:v>
                </c:pt>
                <c:pt idx="247">
                  <c:v>8565</c:v>
                </c:pt>
                <c:pt idx="248">
                  <c:v>24362</c:v>
                </c:pt>
                <c:pt idx="249">
                  <c:v>24027</c:v>
                </c:pt>
                <c:pt idx="250">
                  <c:v>15813</c:v>
                </c:pt>
                <c:pt idx="251">
                  <c:v>1772</c:v>
                </c:pt>
                <c:pt idx="252">
                  <c:v>19321</c:v>
                </c:pt>
                <c:pt idx="253">
                  <c:v>23102</c:v>
                </c:pt>
                <c:pt idx="254">
                  <c:v>14867</c:v>
                </c:pt>
                <c:pt idx="255">
                  <c:v>13488</c:v>
                </c:pt>
                <c:pt idx="256">
                  <c:v>13592</c:v>
                </c:pt>
                <c:pt idx="257">
                  <c:v>10592</c:v>
                </c:pt>
                <c:pt idx="258">
                  <c:v>14337</c:v>
                </c:pt>
                <c:pt idx="259">
                  <c:v>16295</c:v>
                </c:pt>
                <c:pt idx="260">
                  <c:v>18757</c:v>
                </c:pt>
                <c:pt idx="261">
                  <c:v>15291</c:v>
                </c:pt>
                <c:pt idx="262">
                  <c:v>13832</c:v>
                </c:pt>
                <c:pt idx="263">
                  <c:v>12116</c:v>
                </c:pt>
                <c:pt idx="264">
                  <c:v>21538</c:v>
                </c:pt>
                <c:pt idx="265">
                  <c:v>13491</c:v>
                </c:pt>
                <c:pt idx="266">
                  <c:v>13026</c:v>
                </c:pt>
                <c:pt idx="267">
                  <c:v>14916</c:v>
                </c:pt>
                <c:pt idx="268">
                  <c:v>11659</c:v>
                </c:pt>
                <c:pt idx="269">
                  <c:v>10872</c:v>
                </c:pt>
                <c:pt idx="270">
                  <c:v>13636</c:v>
                </c:pt>
                <c:pt idx="271">
                  <c:v>10660</c:v>
                </c:pt>
                <c:pt idx="272">
                  <c:v>15527</c:v>
                </c:pt>
                <c:pt idx="273">
                  <c:v>11572</c:v>
                </c:pt>
                <c:pt idx="274">
                  <c:v>14412</c:v>
                </c:pt>
                <c:pt idx="275">
                  <c:v>11741</c:v>
                </c:pt>
                <c:pt idx="276">
                  <c:v>13325</c:v>
                </c:pt>
                <c:pt idx="277">
                  <c:v>14835</c:v>
                </c:pt>
                <c:pt idx="278">
                  <c:v>10820</c:v>
                </c:pt>
                <c:pt idx="279">
                  <c:v>16687</c:v>
                </c:pt>
                <c:pt idx="280">
                  <c:v>9959</c:v>
                </c:pt>
                <c:pt idx="281">
                  <c:v>15142</c:v>
                </c:pt>
                <c:pt idx="282">
                  <c:v>14864</c:v>
                </c:pt>
                <c:pt idx="283">
                  <c:v>20451</c:v>
                </c:pt>
                <c:pt idx="284">
                  <c:v>16545</c:v>
                </c:pt>
                <c:pt idx="285">
                  <c:v>11684</c:v>
                </c:pt>
                <c:pt idx="286">
                  <c:v>8856</c:v>
                </c:pt>
                <c:pt idx="287">
                  <c:v>10104</c:v>
                </c:pt>
                <c:pt idx="288">
                  <c:v>14251</c:v>
                </c:pt>
                <c:pt idx="289">
                  <c:v>13798</c:v>
                </c:pt>
                <c:pt idx="290">
                  <c:v>13125</c:v>
                </c:pt>
                <c:pt idx="291">
                  <c:v>17117</c:v>
                </c:pt>
                <c:pt idx="292">
                  <c:v>16256</c:v>
                </c:pt>
                <c:pt idx="293">
                  <c:v>25771</c:v>
                </c:pt>
                <c:pt idx="294">
                  <c:v>18067</c:v>
                </c:pt>
                <c:pt idx="295">
                  <c:v>10654</c:v>
                </c:pt>
                <c:pt idx="296">
                  <c:v>9414</c:v>
                </c:pt>
                <c:pt idx="297">
                  <c:v>8852</c:v>
                </c:pt>
                <c:pt idx="298">
                  <c:v>16624</c:v>
                </c:pt>
                <c:pt idx="299">
                  <c:v>23462</c:v>
                </c:pt>
                <c:pt idx="300">
                  <c:v>11854</c:v>
                </c:pt>
                <c:pt idx="301">
                  <c:v>16815</c:v>
                </c:pt>
                <c:pt idx="302">
                  <c:v>9280</c:v>
                </c:pt>
                <c:pt idx="303">
                  <c:v>20376</c:v>
                </c:pt>
                <c:pt idx="304">
                  <c:v>11964</c:v>
                </c:pt>
                <c:pt idx="305">
                  <c:v>13382</c:v>
                </c:pt>
                <c:pt idx="306">
                  <c:v>17384</c:v>
                </c:pt>
                <c:pt idx="307">
                  <c:v>13883</c:v>
                </c:pt>
                <c:pt idx="308">
                  <c:v>18617</c:v>
                </c:pt>
                <c:pt idx="309">
                  <c:v>10782</c:v>
                </c:pt>
                <c:pt idx="310">
                  <c:v>15595</c:v>
                </c:pt>
                <c:pt idx="311">
                  <c:v>14949</c:v>
                </c:pt>
                <c:pt idx="312">
                  <c:v>16687</c:v>
                </c:pt>
                <c:pt idx="313">
                  <c:v>4062</c:v>
                </c:pt>
                <c:pt idx="314">
                  <c:v>18231</c:v>
                </c:pt>
                <c:pt idx="315">
                  <c:v>17667</c:v>
                </c:pt>
                <c:pt idx="316">
                  <c:v>19288</c:v>
                </c:pt>
                <c:pt idx="317">
                  <c:v>11905</c:v>
                </c:pt>
                <c:pt idx="318">
                  <c:v>16455</c:v>
                </c:pt>
                <c:pt idx="319">
                  <c:v>24349</c:v>
                </c:pt>
                <c:pt idx="320">
                  <c:v>16185</c:v>
                </c:pt>
                <c:pt idx="321">
                  <c:v>13268</c:v>
                </c:pt>
                <c:pt idx="322">
                  <c:v>17905</c:v>
                </c:pt>
                <c:pt idx="323">
                  <c:v>12864</c:v>
                </c:pt>
                <c:pt idx="324">
                  <c:v>8777</c:v>
                </c:pt>
                <c:pt idx="325">
                  <c:v>11110</c:v>
                </c:pt>
                <c:pt idx="326">
                  <c:v>4995</c:v>
                </c:pt>
                <c:pt idx="327">
                  <c:v>16052</c:v>
                </c:pt>
                <c:pt idx="328">
                  <c:v>12342</c:v>
                </c:pt>
                <c:pt idx="329">
                  <c:v>20800</c:v>
                </c:pt>
                <c:pt idx="330">
                  <c:v>26807</c:v>
                </c:pt>
                <c:pt idx="331">
                  <c:v>15420</c:v>
                </c:pt>
                <c:pt idx="332">
                  <c:v>20490</c:v>
                </c:pt>
                <c:pt idx="333">
                  <c:v>13241</c:v>
                </c:pt>
                <c:pt idx="334">
                  <c:v>14377</c:v>
                </c:pt>
                <c:pt idx="335">
                  <c:v>11521</c:v>
                </c:pt>
                <c:pt idx="336">
                  <c:v>20187</c:v>
                </c:pt>
                <c:pt idx="337">
                  <c:v>13830</c:v>
                </c:pt>
                <c:pt idx="338">
                  <c:v>12062</c:v>
                </c:pt>
                <c:pt idx="339">
                  <c:v>11184</c:v>
                </c:pt>
                <c:pt idx="340">
                  <c:v>6481</c:v>
                </c:pt>
                <c:pt idx="341">
                  <c:v>9610</c:v>
                </c:pt>
                <c:pt idx="342">
                  <c:v>9548</c:v>
                </c:pt>
                <c:pt idx="343">
                  <c:v>9254</c:v>
                </c:pt>
                <c:pt idx="344">
                  <c:v>24891</c:v>
                </c:pt>
                <c:pt idx="345">
                  <c:v>22610</c:v>
                </c:pt>
                <c:pt idx="346">
                  <c:v>18853</c:v>
                </c:pt>
                <c:pt idx="347">
                  <c:v>7098</c:v>
                </c:pt>
                <c:pt idx="348">
                  <c:v>17140</c:v>
                </c:pt>
                <c:pt idx="349">
                  <c:v>12473</c:v>
                </c:pt>
                <c:pt idx="350">
                  <c:v>12798</c:v>
                </c:pt>
                <c:pt idx="351">
                  <c:v>24341</c:v>
                </c:pt>
                <c:pt idx="352">
                  <c:v>14923</c:v>
                </c:pt>
                <c:pt idx="353">
                  <c:v>18608</c:v>
                </c:pt>
                <c:pt idx="354">
                  <c:v>16950</c:v>
                </c:pt>
                <c:pt idx="355">
                  <c:v>14577</c:v>
                </c:pt>
                <c:pt idx="356">
                  <c:v>12623</c:v>
                </c:pt>
                <c:pt idx="357">
                  <c:v>20944</c:v>
                </c:pt>
                <c:pt idx="358">
                  <c:v>19996</c:v>
                </c:pt>
                <c:pt idx="359">
                  <c:v>15238</c:v>
                </c:pt>
                <c:pt idx="360">
                  <c:v>4697</c:v>
                </c:pt>
                <c:pt idx="361">
                  <c:v>2283</c:v>
                </c:pt>
                <c:pt idx="362">
                  <c:v>21689</c:v>
                </c:pt>
                <c:pt idx="363">
                  <c:v>17012</c:v>
                </c:pt>
                <c:pt idx="364">
                  <c:v>11508</c:v>
                </c:pt>
                <c:pt idx="365">
                  <c:v>12712</c:v>
                </c:pt>
                <c:pt idx="366">
                  <c:v>13057</c:v>
                </c:pt>
                <c:pt idx="367">
                  <c:v>14711</c:v>
                </c:pt>
                <c:pt idx="368">
                  <c:v>25580</c:v>
                </c:pt>
                <c:pt idx="369">
                  <c:v>29738</c:v>
                </c:pt>
                <c:pt idx="370">
                  <c:v>24423</c:v>
                </c:pt>
                <c:pt idx="371">
                  <c:v>20061</c:v>
                </c:pt>
                <c:pt idx="372">
                  <c:v>12133</c:v>
                </c:pt>
                <c:pt idx="373">
                  <c:v>17234</c:v>
                </c:pt>
                <c:pt idx="374">
                  <c:v>11968</c:v>
                </c:pt>
                <c:pt idx="375">
                  <c:v>16958</c:v>
                </c:pt>
                <c:pt idx="376">
                  <c:v>19790</c:v>
                </c:pt>
                <c:pt idx="377">
                  <c:v>10952</c:v>
                </c:pt>
                <c:pt idx="378">
                  <c:v>30290</c:v>
                </c:pt>
                <c:pt idx="379">
                  <c:v>20055</c:v>
                </c:pt>
                <c:pt idx="380">
                  <c:v>14343</c:v>
                </c:pt>
                <c:pt idx="381">
                  <c:v>18856</c:v>
                </c:pt>
                <c:pt idx="382">
                  <c:v>13134</c:v>
                </c:pt>
                <c:pt idx="383">
                  <c:v>7714</c:v>
                </c:pt>
                <c:pt idx="384">
                  <c:v>10625</c:v>
                </c:pt>
                <c:pt idx="385">
                  <c:v>9355</c:v>
                </c:pt>
                <c:pt idx="386">
                  <c:v>10788</c:v>
                </c:pt>
                <c:pt idx="387">
                  <c:v>23480</c:v>
                </c:pt>
                <c:pt idx="388">
                  <c:v>12472</c:v>
                </c:pt>
                <c:pt idx="389">
                  <c:v>14625</c:v>
                </c:pt>
                <c:pt idx="390">
                  <c:v>12248</c:v>
                </c:pt>
                <c:pt idx="391">
                  <c:v>10096</c:v>
                </c:pt>
                <c:pt idx="392">
                  <c:v>7832</c:v>
                </c:pt>
                <c:pt idx="393">
                  <c:v>11698</c:v>
                </c:pt>
                <c:pt idx="394">
                  <c:v>18173</c:v>
                </c:pt>
                <c:pt idx="395">
                  <c:v>14480</c:v>
                </c:pt>
                <c:pt idx="396">
                  <c:v>9089</c:v>
                </c:pt>
                <c:pt idx="397">
                  <c:v>16749</c:v>
                </c:pt>
                <c:pt idx="398">
                  <c:v>2933</c:v>
                </c:pt>
                <c:pt idx="399">
                  <c:v>18942</c:v>
                </c:pt>
                <c:pt idx="400">
                  <c:v>16648</c:v>
                </c:pt>
                <c:pt idx="401">
                  <c:v>18035</c:v>
                </c:pt>
                <c:pt idx="402">
                  <c:v>20937</c:v>
                </c:pt>
                <c:pt idx="403">
                  <c:v>17253</c:v>
                </c:pt>
                <c:pt idx="404">
                  <c:v>17679</c:v>
                </c:pt>
                <c:pt idx="405">
                  <c:v>21159</c:v>
                </c:pt>
                <c:pt idx="406">
                  <c:v>11389</c:v>
                </c:pt>
                <c:pt idx="407">
                  <c:v>12071</c:v>
                </c:pt>
                <c:pt idx="408">
                  <c:v>7596</c:v>
                </c:pt>
                <c:pt idx="409">
                  <c:v>17584</c:v>
                </c:pt>
                <c:pt idx="410">
                  <c:v>17056</c:v>
                </c:pt>
                <c:pt idx="411">
                  <c:v>14975</c:v>
                </c:pt>
                <c:pt idx="412">
                  <c:v>15427</c:v>
                </c:pt>
                <c:pt idx="413">
                  <c:v>22976</c:v>
                </c:pt>
                <c:pt idx="414">
                  <c:v>16522</c:v>
                </c:pt>
                <c:pt idx="415">
                  <c:v>14224</c:v>
                </c:pt>
                <c:pt idx="416">
                  <c:v>12527</c:v>
                </c:pt>
                <c:pt idx="417">
                  <c:v>16808</c:v>
                </c:pt>
                <c:pt idx="418">
                  <c:v>13589</c:v>
                </c:pt>
                <c:pt idx="419">
                  <c:v>20883</c:v>
                </c:pt>
                <c:pt idx="420">
                  <c:v>13347</c:v>
                </c:pt>
                <c:pt idx="421">
                  <c:v>27148</c:v>
                </c:pt>
                <c:pt idx="422">
                  <c:v>13536</c:v>
                </c:pt>
                <c:pt idx="423">
                  <c:v>14007</c:v>
                </c:pt>
                <c:pt idx="424">
                  <c:v>17327</c:v>
                </c:pt>
                <c:pt idx="425">
                  <c:v>21020</c:v>
                </c:pt>
                <c:pt idx="426">
                  <c:v>30996</c:v>
                </c:pt>
                <c:pt idx="427">
                  <c:v>13120</c:v>
                </c:pt>
                <c:pt idx="428">
                  <c:v>24230</c:v>
                </c:pt>
                <c:pt idx="429">
                  <c:v>8772</c:v>
                </c:pt>
                <c:pt idx="430">
                  <c:v>9362</c:v>
                </c:pt>
                <c:pt idx="431">
                  <c:v>17501</c:v>
                </c:pt>
                <c:pt idx="432">
                  <c:v>14165</c:v>
                </c:pt>
                <c:pt idx="433">
                  <c:v>17570</c:v>
                </c:pt>
                <c:pt idx="434">
                  <c:v>15714</c:v>
                </c:pt>
                <c:pt idx="435">
                  <c:v>15869</c:v>
                </c:pt>
                <c:pt idx="436">
                  <c:v>14778</c:v>
                </c:pt>
                <c:pt idx="437">
                  <c:v>16107</c:v>
                </c:pt>
                <c:pt idx="438">
                  <c:v>14472</c:v>
                </c:pt>
                <c:pt idx="439">
                  <c:v>19277</c:v>
                </c:pt>
                <c:pt idx="440">
                  <c:v>15273</c:v>
                </c:pt>
                <c:pt idx="441">
                  <c:v>15683</c:v>
                </c:pt>
                <c:pt idx="442">
                  <c:v>14132</c:v>
                </c:pt>
                <c:pt idx="443">
                  <c:v>11824</c:v>
                </c:pt>
                <c:pt idx="444">
                  <c:v>14159</c:v>
                </c:pt>
                <c:pt idx="445">
                  <c:v>14031</c:v>
                </c:pt>
                <c:pt idx="446">
                  <c:v>12375</c:v>
                </c:pt>
                <c:pt idx="447">
                  <c:v>16078</c:v>
                </c:pt>
                <c:pt idx="448">
                  <c:v>15252</c:v>
                </c:pt>
                <c:pt idx="449">
                  <c:v>12079</c:v>
                </c:pt>
                <c:pt idx="450">
                  <c:v>11005</c:v>
                </c:pt>
                <c:pt idx="451">
                  <c:v>14988</c:v>
                </c:pt>
                <c:pt idx="452">
                  <c:v>16556</c:v>
                </c:pt>
                <c:pt idx="453">
                  <c:v>18714</c:v>
                </c:pt>
                <c:pt idx="454">
                  <c:v>15774</c:v>
                </c:pt>
                <c:pt idx="455">
                  <c:v>17018</c:v>
                </c:pt>
                <c:pt idx="456">
                  <c:v>23149</c:v>
                </c:pt>
                <c:pt idx="457">
                  <c:v>24669</c:v>
                </c:pt>
                <c:pt idx="458">
                  <c:v>11396</c:v>
                </c:pt>
                <c:pt idx="459">
                  <c:v>9907</c:v>
                </c:pt>
                <c:pt idx="460">
                  <c:v>11897</c:v>
                </c:pt>
                <c:pt idx="461">
                  <c:v>12365</c:v>
                </c:pt>
                <c:pt idx="462">
                  <c:v>19306</c:v>
                </c:pt>
                <c:pt idx="463">
                  <c:v>9741</c:v>
                </c:pt>
                <c:pt idx="464">
                  <c:v>21169</c:v>
                </c:pt>
                <c:pt idx="465">
                  <c:v>15403</c:v>
                </c:pt>
                <c:pt idx="466">
                  <c:v>13853</c:v>
                </c:pt>
                <c:pt idx="467">
                  <c:v>8552</c:v>
                </c:pt>
                <c:pt idx="468">
                  <c:v>14621</c:v>
                </c:pt>
                <c:pt idx="469">
                  <c:v>15206</c:v>
                </c:pt>
                <c:pt idx="470">
                  <c:v>16014</c:v>
                </c:pt>
                <c:pt idx="471">
                  <c:v>15607</c:v>
                </c:pt>
                <c:pt idx="472">
                  <c:v>14519</c:v>
                </c:pt>
                <c:pt idx="473">
                  <c:v>18847</c:v>
                </c:pt>
                <c:pt idx="474">
                  <c:v>17334</c:v>
                </c:pt>
                <c:pt idx="475">
                  <c:v>25814</c:v>
                </c:pt>
                <c:pt idx="476">
                  <c:v>26397</c:v>
                </c:pt>
                <c:pt idx="477">
                  <c:v>13119</c:v>
                </c:pt>
                <c:pt idx="478">
                  <c:v>16260</c:v>
                </c:pt>
                <c:pt idx="479">
                  <c:v>16864</c:v>
                </c:pt>
                <c:pt idx="480">
                  <c:v>14990</c:v>
                </c:pt>
                <c:pt idx="481">
                  <c:v>14693</c:v>
                </c:pt>
                <c:pt idx="482">
                  <c:v>21024</c:v>
                </c:pt>
                <c:pt idx="483">
                  <c:v>19604</c:v>
                </c:pt>
                <c:pt idx="484">
                  <c:v>16221</c:v>
                </c:pt>
                <c:pt idx="485">
                  <c:v>19863</c:v>
                </c:pt>
                <c:pt idx="486">
                  <c:v>10326</c:v>
                </c:pt>
                <c:pt idx="487">
                  <c:v>20397</c:v>
                </c:pt>
                <c:pt idx="488">
                  <c:v>22020</c:v>
                </c:pt>
                <c:pt idx="489">
                  <c:v>11430</c:v>
                </c:pt>
                <c:pt idx="490">
                  <c:v>27210</c:v>
                </c:pt>
                <c:pt idx="491">
                  <c:v>16325</c:v>
                </c:pt>
                <c:pt idx="492">
                  <c:v>19050</c:v>
                </c:pt>
                <c:pt idx="493">
                  <c:v>15102</c:v>
                </c:pt>
                <c:pt idx="494">
                  <c:v>11358</c:v>
                </c:pt>
                <c:pt idx="495">
                  <c:v>14484</c:v>
                </c:pt>
                <c:pt idx="496">
                  <c:v>10902</c:v>
                </c:pt>
                <c:pt idx="497">
                  <c:v>11556</c:v>
                </c:pt>
                <c:pt idx="498">
                  <c:v>15763</c:v>
                </c:pt>
                <c:pt idx="499">
                  <c:v>10869</c:v>
                </c:pt>
                <c:pt idx="500">
                  <c:v>14280</c:v>
                </c:pt>
                <c:pt idx="501">
                  <c:v>10072</c:v>
                </c:pt>
                <c:pt idx="502">
                  <c:v>14846</c:v>
                </c:pt>
                <c:pt idx="503">
                  <c:v>13045</c:v>
                </c:pt>
                <c:pt idx="504">
                  <c:v>17506</c:v>
                </c:pt>
                <c:pt idx="505">
                  <c:v>17560</c:v>
                </c:pt>
                <c:pt idx="506">
                  <c:v>17191</c:v>
                </c:pt>
                <c:pt idx="507">
                  <c:v>17106</c:v>
                </c:pt>
                <c:pt idx="508">
                  <c:v>16429</c:v>
                </c:pt>
                <c:pt idx="509">
                  <c:v>19889</c:v>
                </c:pt>
                <c:pt idx="510">
                  <c:v>17284</c:v>
                </c:pt>
                <c:pt idx="511">
                  <c:v>15835</c:v>
                </c:pt>
                <c:pt idx="512">
                  <c:v>16157</c:v>
                </c:pt>
                <c:pt idx="513">
                  <c:v>14673</c:v>
                </c:pt>
                <c:pt idx="514">
                  <c:v>22423</c:v>
                </c:pt>
                <c:pt idx="515">
                  <c:v>6295</c:v>
                </c:pt>
                <c:pt idx="516">
                  <c:v>18889</c:v>
                </c:pt>
                <c:pt idx="517">
                  <c:v>17101</c:v>
                </c:pt>
                <c:pt idx="518">
                  <c:v>15565</c:v>
                </c:pt>
                <c:pt idx="519">
                  <c:v>13587</c:v>
                </c:pt>
                <c:pt idx="520">
                  <c:v>17805</c:v>
                </c:pt>
                <c:pt idx="521">
                  <c:v>26998</c:v>
                </c:pt>
                <c:pt idx="522">
                  <c:v>12075</c:v>
                </c:pt>
                <c:pt idx="523">
                  <c:v>20132</c:v>
                </c:pt>
                <c:pt idx="524">
                  <c:v>16357</c:v>
                </c:pt>
                <c:pt idx="525">
                  <c:v>17373</c:v>
                </c:pt>
                <c:pt idx="526">
                  <c:v>19587</c:v>
                </c:pt>
                <c:pt idx="527">
                  <c:v>16656</c:v>
                </c:pt>
                <c:pt idx="528">
                  <c:v>17485</c:v>
                </c:pt>
                <c:pt idx="529">
                  <c:v>14753</c:v>
                </c:pt>
                <c:pt idx="530">
                  <c:v>13023</c:v>
                </c:pt>
                <c:pt idx="531">
                  <c:v>12194</c:v>
                </c:pt>
                <c:pt idx="532">
                  <c:v>20823</c:v>
                </c:pt>
                <c:pt idx="533">
                  <c:v>18083</c:v>
                </c:pt>
                <c:pt idx="534">
                  <c:v>12679</c:v>
                </c:pt>
                <c:pt idx="535">
                  <c:v>5771</c:v>
                </c:pt>
                <c:pt idx="536">
                  <c:v>22296</c:v>
                </c:pt>
                <c:pt idx="537">
                  <c:v>21244</c:v>
                </c:pt>
                <c:pt idx="538">
                  <c:v>30559</c:v>
                </c:pt>
                <c:pt idx="539">
                  <c:v>24148</c:v>
                </c:pt>
                <c:pt idx="540">
                  <c:v>15518</c:v>
                </c:pt>
                <c:pt idx="541">
                  <c:v>13912</c:v>
                </c:pt>
                <c:pt idx="542">
                  <c:v>12017</c:v>
                </c:pt>
                <c:pt idx="543">
                  <c:v>16234</c:v>
                </c:pt>
                <c:pt idx="544">
                  <c:v>11485</c:v>
                </c:pt>
                <c:pt idx="545">
                  <c:v>11241</c:v>
                </c:pt>
                <c:pt idx="546">
                  <c:v>11755</c:v>
                </c:pt>
                <c:pt idx="547">
                  <c:v>17408</c:v>
                </c:pt>
                <c:pt idx="548">
                  <c:v>12750</c:v>
                </c:pt>
                <c:pt idx="549">
                  <c:v>16761</c:v>
                </c:pt>
                <c:pt idx="550">
                  <c:v>18643</c:v>
                </c:pt>
                <c:pt idx="551">
                  <c:v>10771</c:v>
                </c:pt>
                <c:pt idx="552">
                  <c:v>4776</c:v>
                </c:pt>
                <c:pt idx="553">
                  <c:v>22592</c:v>
                </c:pt>
                <c:pt idx="554">
                  <c:v>9530</c:v>
                </c:pt>
                <c:pt idx="555">
                  <c:v>6334</c:v>
                </c:pt>
                <c:pt idx="556">
                  <c:v>9857</c:v>
                </c:pt>
                <c:pt idx="557">
                  <c:v>13147</c:v>
                </c:pt>
                <c:pt idx="558">
                  <c:v>15524</c:v>
                </c:pt>
                <c:pt idx="559">
                  <c:v>17418</c:v>
                </c:pt>
                <c:pt idx="560">
                  <c:v>11891</c:v>
                </c:pt>
                <c:pt idx="561">
                  <c:v>6911</c:v>
                </c:pt>
                <c:pt idx="562">
                  <c:v>8829</c:v>
                </c:pt>
                <c:pt idx="563">
                  <c:v>13024</c:v>
                </c:pt>
                <c:pt idx="564">
                  <c:v>15433</c:v>
                </c:pt>
                <c:pt idx="565">
                  <c:v>19810</c:v>
                </c:pt>
                <c:pt idx="566">
                  <c:v>12954</c:v>
                </c:pt>
                <c:pt idx="567">
                  <c:v>14038</c:v>
                </c:pt>
                <c:pt idx="568">
                  <c:v>8281</c:v>
                </c:pt>
                <c:pt idx="569">
                  <c:v>9643</c:v>
                </c:pt>
                <c:pt idx="570">
                  <c:v>9336</c:v>
                </c:pt>
                <c:pt idx="571">
                  <c:v>26699</c:v>
                </c:pt>
                <c:pt idx="572">
                  <c:v>9745</c:v>
                </c:pt>
                <c:pt idx="573">
                  <c:v>14778</c:v>
                </c:pt>
                <c:pt idx="574">
                  <c:v>5555</c:v>
                </c:pt>
                <c:pt idx="575">
                  <c:v>12331</c:v>
                </c:pt>
                <c:pt idx="576">
                  <c:v>13191</c:v>
                </c:pt>
                <c:pt idx="577">
                  <c:v>12952</c:v>
                </c:pt>
                <c:pt idx="578">
                  <c:v>5767</c:v>
                </c:pt>
                <c:pt idx="579">
                  <c:v>20156</c:v>
                </c:pt>
                <c:pt idx="580">
                  <c:v>12203</c:v>
                </c:pt>
                <c:pt idx="581">
                  <c:v>19906</c:v>
                </c:pt>
                <c:pt idx="582">
                  <c:v>15565</c:v>
                </c:pt>
                <c:pt idx="583">
                  <c:v>11304</c:v>
                </c:pt>
                <c:pt idx="584">
                  <c:v>17463</c:v>
                </c:pt>
                <c:pt idx="585">
                  <c:v>9626</c:v>
                </c:pt>
                <c:pt idx="586">
                  <c:v>18206</c:v>
                </c:pt>
                <c:pt idx="587">
                  <c:v>15658</c:v>
                </c:pt>
                <c:pt idx="588">
                  <c:v>10271</c:v>
                </c:pt>
                <c:pt idx="589">
                  <c:v>15131</c:v>
                </c:pt>
                <c:pt idx="590">
                  <c:v>14850</c:v>
                </c:pt>
                <c:pt idx="591">
                  <c:v>17125</c:v>
                </c:pt>
                <c:pt idx="592">
                  <c:v>14144</c:v>
                </c:pt>
                <c:pt idx="593">
                  <c:v>17998</c:v>
                </c:pt>
                <c:pt idx="594">
                  <c:v>14121</c:v>
                </c:pt>
                <c:pt idx="595">
                  <c:v>19158</c:v>
                </c:pt>
                <c:pt idx="596">
                  <c:v>6160</c:v>
                </c:pt>
                <c:pt idx="597">
                  <c:v>12372</c:v>
                </c:pt>
                <c:pt idx="598">
                  <c:v>15919</c:v>
                </c:pt>
                <c:pt idx="599">
                  <c:v>15506</c:v>
                </c:pt>
                <c:pt idx="600">
                  <c:v>14794</c:v>
                </c:pt>
                <c:pt idx="601">
                  <c:v>14526</c:v>
                </c:pt>
                <c:pt idx="602">
                  <c:v>17563</c:v>
                </c:pt>
                <c:pt idx="603">
                  <c:v>14015</c:v>
                </c:pt>
                <c:pt idx="604">
                  <c:v>16882</c:v>
                </c:pt>
                <c:pt idx="605">
                  <c:v>18352</c:v>
                </c:pt>
                <c:pt idx="606">
                  <c:v>13596</c:v>
                </c:pt>
                <c:pt idx="607">
                  <c:v>6894</c:v>
                </c:pt>
                <c:pt idx="608">
                  <c:v>7410</c:v>
                </c:pt>
                <c:pt idx="609">
                  <c:v>10954</c:v>
                </c:pt>
                <c:pt idx="610">
                  <c:v>19581</c:v>
                </c:pt>
                <c:pt idx="611">
                  <c:v>21146</c:v>
                </c:pt>
                <c:pt idx="612">
                  <c:v>18542</c:v>
                </c:pt>
                <c:pt idx="613">
                  <c:v>13309</c:v>
                </c:pt>
                <c:pt idx="614">
                  <c:v>10847</c:v>
                </c:pt>
                <c:pt idx="615">
                  <c:v>16085</c:v>
                </c:pt>
                <c:pt idx="616">
                  <c:v>11965</c:v>
                </c:pt>
                <c:pt idx="617">
                  <c:v>18278</c:v>
                </c:pt>
                <c:pt idx="618">
                  <c:v>12513</c:v>
                </c:pt>
                <c:pt idx="619">
                  <c:v>15921</c:v>
                </c:pt>
                <c:pt idx="620">
                  <c:v>20392</c:v>
                </c:pt>
                <c:pt idx="621">
                  <c:v>18570</c:v>
                </c:pt>
                <c:pt idx="622">
                  <c:v>15895</c:v>
                </c:pt>
                <c:pt idx="623">
                  <c:v>14040</c:v>
                </c:pt>
                <c:pt idx="624">
                  <c:v>18659</c:v>
                </c:pt>
                <c:pt idx="625">
                  <c:v>6047</c:v>
                </c:pt>
                <c:pt idx="626">
                  <c:v>17015</c:v>
                </c:pt>
                <c:pt idx="627">
                  <c:v>22565</c:v>
                </c:pt>
                <c:pt idx="628">
                  <c:v>13950</c:v>
                </c:pt>
                <c:pt idx="629">
                  <c:v>18604</c:v>
                </c:pt>
                <c:pt idx="630">
                  <c:v>15802</c:v>
                </c:pt>
                <c:pt idx="631">
                  <c:v>18156</c:v>
                </c:pt>
                <c:pt idx="632">
                  <c:v>16918</c:v>
                </c:pt>
                <c:pt idx="633">
                  <c:v>20001</c:v>
                </c:pt>
                <c:pt idx="634">
                  <c:v>13459</c:v>
                </c:pt>
                <c:pt idx="635">
                  <c:v>15412</c:v>
                </c:pt>
              </c:numCache>
            </c:numRef>
          </c:yVal>
          <c:bubbleSize>
            <c:numRef>
              <c:f>NFP!$D$2:$D$637</c:f>
              <c:numCache>
                <c:formatCode>General</c:formatCode>
                <c:ptCount val="636"/>
                <c:pt idx="0">
                  <c:v>22</c:v>
                </c:pt>
                <c:pt idx="1">
                  <c:v>51</c:v>
                </c:pt>
                <c:pt idx="2">
                  <c:v>41</c:v>
                </c:pt>
                <c:pt idx="3">
                  <c:v>83</c:v>
                </c:pt>
                <c:pt idx="4">
                  <c:v>41</c:v>
                </c:pt>
                <c:pt idx="5">
                  <c:v>43</c:v>
                </c:pt>
                <c:pt idx="6">
                  <c:v>15</c:v>
                </c:pt>
                <c:pt idx="7">
                  <c:v>33</c:v>
                </c:pt>
                <c:pt idx="8">
                  <c:v>69</c:v>
                </c:pt>
                <c:pt idx="9">
                  <c:v>63</c:v>
                </c:pt>
                <c:pt idx="10">
                  <c:v>45</c:v>
                </c:pt>
                <c:pt idx="11">
                  <c:v>25</c:v>
                </c:pt>
                <c:pt idx="12">
                  <c:v>21</c:v>
                </c:pt>
                <c:pt idx="13">
                  <c:v>25</c:v>
                </c:pt>
                <c:pt idx="14">
                  <c:v>26</c:v>
                </c:pt>
                <c:pt idx="15">
                  <c:v>38</c:v>
                </c:pt>
                <c:pt idx="16">
                  <c:v>50</c:v>
                </c:pt>
                <c:pt idx="17">
                  <c:v>24</c:v>
                </c:pt>
                <c:pt idx="18">
                  <c:v>28</c:v>
                </c:pt>
                <c:pt idx="19">
                  <c:v>28</c:v>
                </c:pt>
                <c:pt idx="20">
                  <c:v>26</c:v>
                </c:pt>
                <c:pt idx="21">
                  <c:v>17</c:v>
                </c:pt>
                <c:pt idx="22">
                  <c:v>24</c:v>
                </c:pt>
                <c:pt idx="23">
                  <c:v>32</c:v>
                </c:pt>
                <c:pt idx="24">
                  <c:v>40</c:v>
                </c:pt>
                <c:pt idx="25">
                  <c:v>48</c:v>
                </c:pt>
                <c:pt idx="26">
                  <c:v>43</c:v>
                </c:pt>
                <c:pt idx="27">
                  <c:v>16</c:v>
                </c:pt>
                <c:pt idx="28">
                  <c:v>66</c:v>
                </c:pt>
                <c:pt idx="29">
                  <c:v>18</c:v>
                </c:pt>
                <c:pt idx="30">
                  <c:v>33</c:v>
                </c:pt>
                <c:pt idx="31">
                  <c:v>34</c:v>
                </c:pt>
                <c:pt idx="32">
                  <c:v>23</c:v>
                </c:pt>
                <c:pt idx="33">
                  <c:v>23</c:v>
                </c:pt>
                <c:pt idx="34">
                  <c:v>25</c:v>
                </c:pt>
                <c:pt idx="35">
                  <c:v>15</c:v>
                </c:pt>
                <c:pt idx="36">
                  <c:v>28</c:v>
                </c:pt>
                <c:pt idx="37">
                  <c:v>15</c:v>
                </c:pt>
                <c:pt idx="38">
                  <c:v>52</c:v>
                </c:pt>
                <c:pt idx="39">
                  <c:v>33</c:v>
                </c:pt>
                <c:pt idx="40">
                  <c:v>56</c:v>
                </c:pt>
                <c:pt idx="41">
                  <c:v>16</c:v>
                </c:pt>
                <c:pt idx="42">
                  <c:v>32</c:v>
                </c:pt>
                <c:pt idx="43">
                  <c:v>29</c:v>
                </c:pt>
                <c:pt idx="44">
                  <c:v>16</c:v>
                </c:pt>
                <c:pt idx="45">
                  <c:v>11</c:v>
                </c:pt>
                <c:pt idx="46">
                  <c:v>47</c:v>
                </c:pt>
                <c:pt idx="47">
                  <c:v>57</c:v>
                </c:pt>
                <c:pt idx="48">
                  <c:v>14</c:v>
                </c:pt>
                <c:pt idx="49">
                  <c:v>10</c:v>
                </c:pt>
                <c:pt idx="50">
                  <c:v>29</c:v>
                </c:pt>
                <c:pt idx="51">
                  <c:v>30</c:v>
                </c:pt>
                <c:pt idx="52">
                  <c:v>12</c:v>
                </c:pt>
                <c:pt idx="53">
                  <c:v>18</c:v>
                </c:pt>
                <c:pt idx="54">
                  <c:v>40</c:v>
                </c:pt>
                <c:pt idx="55">
                  <c:v>17</c:v>
                </c:pt>
                <c:pt idx="56">
                  <c:v>12</c:v>
                </c:pt>
                <c:pt idx="57">
                  <c:v>48</c:v>
                </c:pt>
                <c:pt idx="58">
                  <c:v>39</c:v>
                </c:pt>
                <c:pt idx="59">
                  <c:v>14</c:v>
                </c:pt>
                <c:pt idx="60">
                  <c:v>9</c:v>
                </c:pt>
                <c:pt idx="61">
                  <c:v>41</c:v>
                </c:pt>
                <c:pt idx="62">
                  <c:v>12</c:v>
                </c:pt>
                <c:pt idx="63">
                  <c:v>12</c:v>
                </c:pt>
                <c:pt idx="64">
                  <c:v>43</c:v>
                </c:pt>
                <c:pt idx="65">
                  <c:v>74</c:v>
                </c:pt>
                <c:pt idx="66">
                  <c:v>60</c:v>
                </c:pt>
                <c:pt idx="67">
                  <c:v>78</c:v>
                </c:pt>
                <c:pt idx="68">
                  <c:v>21</c:v>
                </c:pt>
                <c:pt idx="69">
                  <c:v>17</c:v>
                </c:pt>
                <c:pt idx="70">
                  <c:v>81</c:v>
                </c:pt>
                <c:pt idx="71">
                  <c:v>25</c:v>
                </c:pt>
                <c:pt idx="72">
                  <c:v>26</c:v>
                </c:pt>
                <c:pt idx="73">
                  <c:v>29</c:v>
                </c:pt>
                <c:pt idx="74">
                  <c:v>69</c:v>
                </c:pt>
                <c:pt idx="75">
                  <c:v>32</c:v>
                </c:pt>
                <c:pt idx="76">
                  <c:v>36</c:v>
                </c:pt>
                <c:pt idx="77">
                  <c:v>19</c:v>
                </c:pt>
                <c:pt idx="78">
                  <c:v>42</c:v>
                </c:pt>
                <c:pt idx="79">
                  <c:v>39</c:v>
                </c:pt>
                <c:pt idx="80">
                  <c:v>21</c:v>
                </c:pt>
                <c:pt idx="81">
                  <c:v>35</c:v>
                </c:pt>
                <c:pt idx="82">
                  <c:v>56</c:v>
                </c:pt>
                <c:pt idx="83">
                  <c:v>35</c:v>
                </c:pt>
                <c:pt idx="84">
                  <c:v>35</c:v>
                </c:pt>
                <c:pt idx="85">
                  <c:v>22</c:v>
                </c:pt>
                <c:pt idx="86">
                  <c:v>55</c:v>
                </c:pt>
                <c:pt idx="87">
                  <c:v>42</c:v>
                </c:pt>
                <c:pt idx="88">
                  <c:v>39</c:v>
                </c:pt>
                <c:pt idx="89">
                  <c:v>68</c:v>
                </c:pt>
                <c:pt idx="90">
                  <c:v>30</c:v>
                </c:pt>
                <c:pt idx="91">
                  <c:v>47</c:v>
                </c:pt>
                <c:pt idx="92">
                  <c:v>50</c:v>
                </c:pt>
                <c:pt idx="93">
                  <c:v>58</c:v>
                </c:pt>
                <c:pt idx="94">
                  <c:v>21</c:v>
                </c:pt>
                <c:pt idx="95">
                  <c:v>35</c:v>
                </c:pt>
                <c:pt idx="96">
                  <c:v>28</c:v>
                </c:pt>
                <c:pt idx="97">
                  <c:v>44</c:v>
                </c:pt>
                <c:pt idx="98">
                  <c:v>36</c:v>
                </c:pt>
                <c:pt idx="99">
                  <c:v>80</c:v>
                </c:pt>
                <c:pt idx="100">
                  <c:v>34</c:v>
                </c:pt>
                <c:pt idx="101">
                  <c:v>40</c:v>
                </c:pt>
                <c:pt idx="102">
                  <c:v>46</c:v>
                </c:pt>
                <c:pt idx="103">
                  <c:v>56</c:v>
                </c:pt>
                <c:pt idx="104">
                  <c:v>42</c:v>
                </c:pt>
                <c:pt idx="105">
                  <c:v>27</c:v>
                </c:pt>
                <c:pt idx="106">
                  <c:v>34</c:v>
                </c:pt>
                <c:pt idx="107">
                  <c:v>39</c:v>
                </c:pt>
                <c:pt idx="108">
                  <c:v>22</c:v>
                </c:pt>
                <c:pt idx="109">
                  <c:v>17</c:v>
                </c:pt>
                <c:pt idx="110">
                  <c:v>38</c:v>
                </c:pt>
                <c:pt idx="111">
                  <c:v>49</c:v>
                </c:pt>
                <c:pt idx="112">
                  <c:v>25</c:v>
                </c:pt>
                <c:pt idx="113">
                  <c:v>18</c:v>
                </c:pt>
                <c:pt idx="114">
                  <c:v>35</c:v>
                </c:pt>
                <c:pt idx="115">
                  <c:v>41</c:v>
                </c:pt>
                <c:pt idx="116">
                  <c:v>35</c:v>
                </c:pt>
                <c:pt idx="117">
                  <c:v>84</c:v>
                </c:pt>
                <c:pt idx="118">
                  <c:v>24</c:v>
                </c:pt>
                <c:pt idx="119">
                  <c:v>43</c:v>
                </c:pt>
                <c:pt idx="120">
                  <c:v>38</c:v>
                </c:pt>
                <c:pt idx="121">
                  <c:v>16</c:v>
                </c:pt>
                <c:pt idx="122">
                  <c:v>29</c:v>
                </c:pt>
                <c:pt idx="123">
                  <c:v>31</c:v>
                </c:pt>
                <c:pt idx="124">
                  <c:v>22</c:v>
                </c:pt>
                <c:pt idx="125">
                  <c:v>33</c:v>
                </c:pt>
                <c:pt idx="126">
                  <c:v>31</c:v>
                </c:pt>
                <c:pt idx="127">
                  <c:v>27</c:v>
                </c:pt>
                <c:pt idx="128">
                  <c:v>80</c:v>
                </c:pt>
                <c:pt idx="129">
                  <c:v>38</c:v>
                </c:pt>
                <c:pt idx="130">
                  <c:v>37</c:v>
                </c:pt>
                <c:pt idx="131">
                  <c:v>37</c:v>
                </c:pt>
                <c:pt idx="132">
                  <c:v>26</c:v>
                </c:pt>
                <c:pt idx="133">
                  <c:v>31</c:v>
                </c:pt>
                <c:pt idx="134">
                  <c:v>12</c:v>
                </c:pt>
                <c:pt idx="135">
                  <c:v>30</c:v>
                </c:pt>
                <c:pt idx="136">
                  <c:v>44</c:v>
                </c:pt>
                <c:pt idx="137">
                  <c:v>72</c:v>
                </c:pt>
                <c:pt idx="138">
                  <c:v>45</c:v>
                </c:pt>
                <c:pt idx="139">
                  <c:v>42</c:v>
                </c:pt>
                <c:pt idx="140">
                  <c:v>47</c:v>
                </c:pt>
                <c:pt idx="141">
                  <c:v>38</c:v>
                </c:pt>
                <c:pt idx="142">
                  <c:v>46</c:v>
                </c:pt>
                <c:pt idx="143">
                  <c:v>31</c:v>
                </c:pt>
                <c:pt idx="144">
                  <c:v>47</c:v>
                </c:pt>
                <c:pt idx="145">
                  <c:v>18</c:v>
                </c:pt>
                <c:pt idx="146">
                  <c:v>20</c:v>
                </c:pt>
                <c:pt idx="147">
                  <c:v>26</c:v>
                </c:pt>
                <c:pt idx="148">
                  <c:v>32</c:v>
                </c:pt>
                <c:pt idx="149">
                  <c:v>42</c:v>
                </c:pt>
                <c:pt idx="150">
                  <c:v>43</c:v>
                </c:pt>
                <c:pt idx="151">
                  <c:v>30</c:v>
                </c:pt>
                <c:pt idx="152">
                  <c:v>36</c:v>
                </c:pt>
                <c:pt idx="153">
                  <c:v>41</c:v>
                </c:pt>
                <c:pt idx="154">
                  <c:v>44</c:v>
                </c:pt>
                <c:pt idx="155">
                  <c:v>41</c:v>
                </c:pt>
                <c:pt idx="156">
                  <c:v>12</c:v>
                </c:pt>
                <c:pt idx="157">
                  <c:v>35</c:v>
                </c:pt>
                <c:pt idx="158">
                  <c:v>39</c:v>
                </c:pt>
                <c:pt idx="159">
                  <c:v>38</c:v>
                </c:pt>
                <c:pt idx="160">
                  <c:v>25</c:v>
                </c:pt>
                <c:pt idx="161">
                  <c:v>22</c:v>
                </c:pt>
                <c:pt idx="162">
                  <c:v>41</c:v>
                </c:pt>
                <c:pt idx="163">
                  <c:v>27</c:v>
                </c:pt>
                <c:pt idx="164">
                  <c:v>44</c:v>
                </c:pt>
                <c:pt idx="165">
                  <c:v>44</c:v>
                </c:pt>
                <c:pt idx="166">
                  <c:v>28</c:v>
                </c:pt>
                <c:pt idx="167">
                  <c:v>26</c:v>
                </c:pt>
                <c:pt idx="168">
                  <c:v>16</c:v>
                </c:pt>
                <c:pt idx="169">
                  <c:v>55</c:v>
                </c:pt>
                <c:pt idx="170">
                  <c:v>38</c:v>
                </c:pt>
                <c:pt idx="171">
                  <c:v>36</c:v>
                </c:pt>
                <c:pt idx="172">
                  <c:v>62</c:v>
                </c:pt>
                <c:pt idx="173">
                  <c:v>19</c:v>
                </c:pt>
                <c:pt idx="174">
                  <c:v>37</c:v>
                </c:pt>
                <c:pt idx="175">
                  <c:v>30</c:v>
                </c:pt>
                <c:pt idx="176">
                  <c:v>20</c:v>
                </c:pt>
                <c:pt idx="177">
                  <c:v>29</c:v>
                </c:pt>
                <c:pt idx="178">
                  <c:v>85</c:v>
                </c:pt>
                <c:pt idx="179">
                  <c:v>58</c:v>
                </c:pt>
                <c:pt idx="180">
                  <c:v>34</c:v>
                </c:pt>
                <c:pt idx="181">
                  <c:v>58</c:v>
                </c:pt>
                <c:pt idx="182">
                  <c:v>42</c:v>
                </c:pt>
                <c:pt idx="183">
                  <c:v>53</c:v>
                </c:pt>
                <c:pt idx="184">
                  <c:v>35</c:v>
                </c:pt>
                <c:pt idx="185">
                  <c:v>27</c:v>
                </c:pt>
                <c:pt idx="186">
                  <c:v>55</c:v>
                </c:pt>
                <c:pt idx="187">
                  <c:v>56</c:v>
                </c:pt>
                <c:pt idx="188">
                  <c:v>35</c:v>
                </c:pt>
                <c:pt idx="189">
                  <c:v>52</c:v>
                </c:pt>
                <c:pt idx="190">
                  <c:v>47</c:v>
                </c:pt>
                <c:pt idx="191">
                  <c:v>67</c:v>
                </c:pt>
                <c:pt idx="192">
                  <c:v>56</c:v>
                </c:pt>
                <c:pt idx="193">
                  <c:v>66</c:v>
                </c:pt>
                <c:pt idx="194">
                  <c:v>28</c:v>
                </c:pt>
                <c:pt idx="195">
                  <c:v>65</c:v>
                </c:pt>
                <c:pt idx="196">
                  <c:v>32</c:v>
                </c:pt>
                <c:pt idx="197">
                  <c:v>69</c:v>
                </c:pt>
                <c:pt idx="198">
                  <c:v>38</c:v>
                </c:pt>
                <c:pt idx="199">
                  <c:v>64</c:v>
                </c:pt>
                <c:pt idx="200">
                  <c:v>53</c:v>
                </c:pt>
                <c:pt idx="201">
                  <c:v>29</c:v>
                </c:pt>
                <c:pt idx="202">
                  <c:v>35</c:v>
                </c:pt>
                <c:pt idx="203">
                  <c:v>55</c:v>
                </c:pt>
                <c:pt idx="204">
                  <c:v>46</c:v>
                </c:pt>
                <c:pt idx="205">
                  <c:v>57</c:v>
                </c:pt>
                <c:pt idx="206">
                  <c:v>19</c:v>
                </c:pt>
                <c:pt idx="207">
                  <c:v>9</c:v>
                </c:pt>
                <c:pt idx="208">
                  <c:v>12</c:v>
                </c:pt>
                <c:pt idx="209">
                  <c:v>19</c:v>
                </c:pt>
                <c:pt idx="210">
                  <c:v>30</c:v>
                </c:pt>
                <c:pt idx="211">
                  <c:v>24</c:v>
                </c:pt>
                <c:pt idx="212">
                  <c:v>55</c:v>
                </c:pt>
                <c:pt idx="213">
                  <c:v>47</c:v>
                </c:pt>
                <c:pt idx="214">
                  <c:v>15</c:v>
                </c:pt>
                <c:pt idx="215">
                  <c:v>52</c:v>
                </c:pt>
                <c:pt idx="216">
                  <c:v>45</c:v>
                </c:pt>
                <c:pt idx="217">
                  <c:v>12</c:v>
                </c:pt>
                <c:pt idx="218">
                  <c:v>12</c:v>
                </c:pt>
                <c:pt idx="219">
                  <c:v>16</c:v>
                </c:pt>
                <c:pt idx="220">
                  <c:v>19</c:v>
                </c:pt>
                <c:pt idx="221">
                  <c:v>17</c:v>
                </c:pt>
                <c:pt idx="222">
                  <c:v>27</c:v>
                </c:pt>
                <c:pt idx="223">
                  <c:v>44</c:v>
                </c:pt>
                <c:pt idx="224">
                  <c:v>15</c:v>
                </c:pt>
                <c:pt idx="225">
                  <c:v>30</c:v>
                </c:pt>
                <c:pt idx="226">
                  <c:v>16</c:v>
                </c:pt>
                <c:pt idx="227">
                  <c:v>26</c:v>
                </c:pt>
                <c:pt idx="228">
                  <c:v>20</c:v>
                </c:pt>
                <c:pt idx="229">
                  <c:v>15</c:v>
                </c:pt>
                <c:pt idx="230">
                  <c:v>14</c:v>
                </c:pt>
                <c:pt idx="231">
                  <c:v>33</c:v>
                </c:pt>
                <c:pt idx="232">
                  <c:v>32</c:v>
                </c:pt>
                <c:pt idx="233">
                  <c:v>19</c:v>
                </c:pt>
                <c:pt idx="234">
                  <c:v>21</c:v>
                </c:pt>
                <c:pt idx="235">
                  <c:v>37</c:v>
                </c:pt>
                <c:pt idx="236">
                  <c:v>55</c:v>
                </c:pt>
                <c:pt idx="237">
                  <c:v>34</c:v>
                </c:pt>
                <c:pt idx="238">
                  <c:v>14</c:v>
                </c:pt>
                <c:pt idx="239">
                  <c:v>44</c:v>
                </c:pt>
                <c:pt idx="240">
                  <c:v>79</c:v>
                </c:pt>
                <c:pt idx="241">
                  <c:v>29</c:v>
                </c:pt>
                <c:pt idx="242">
                  <c:v>17</c:v>
                </c:pt>
                <c:pt idx="243">
                  <c:v>22</c:v>
                </c:pt>
                <c:pt idx="244">
                  <c:v>14</c:v>
                </c:pt>
                <c:pt idx="245">
                  <c:v>33</c:v>
                </c:pt>
                <c:pt idx="246">
                  <c:v>10</c:v>
                </c:pt>
                <c:pt idx="247">
                  <c:v>15</c:v>
                </c:pt>
                <c:pt idx="248">
                  <c:v>23</c:v>
                </c:pt>
                <c:pt idx="249">
                  <c:v>23</c:v>
                </c:pt>
                <c:pt idx="250">
                  <c:v>19</c:v>
                </c:pt>
                <c:pt idx="251">
                  <c:v>18</c:v>
                </c:pt>
                <c:pt idx="252">
                  <c:v>16</c:v>
                </c:pt>
                <c:pt idx="253">
                  <c:v>36</c:v>
                </c:pt>
                <c:pt idx="254">
                  <c:v>29</c:v>
                </c:pt>
                <c:pt idx="255">
                  <c:v>37</c:v>
                </c:pt>
                <c:pt idx="256">
                  <c:v>30</c:v>
                </c:pt>
                <c:pt idx="257">
                  <c:v>40</c:v>
                </c:pt>
                <c:pt idx="258">
                  <c:v>27</c:v>
                </c:pt>
                <c:pt idx="259">
                  <c:v>50</c:v>
                </c:pt>
                <c:pt idx="260">
                  <c:v>34</c:v>
                </c:pt>
                <c:pt idx="261">
                  <c:v>22</c:v>
                </c:pt>
                <c:pt idx="262">
                  <c:v>38</c:v>
                </c:pt>
                <c:pt idx="263">
                  <c:v>21</c:v>
                </c:pt>
                <c:pt idx="264">
                  <c:v>30</c:v>
                </c:pt>
                <c:pt idx="265">
                  <c:v>56</c:v>
                </c:pt>
                <c:pt idx="266">
                  <c:v>60</c:v>
                </c:pt>
                <c:pt idx="267">
                  <c:v>48</c:v>
                </c:pt>
                <c:pt idx="268">
                  <c:v>68</c:v>
                </c:pt>
                <c:pt idx="269">
                  <c:v>44</c:v>
                </c:pt>
                <c:pt idx="270">
                  <c:v>27</c:v>
                </c:pt>
                <c:pt idx="271">
                  <c:v>23</c:v>
                </c:pt>
                <c:pt idx="272">
                  <c:v>46</c:v>
                </c:pt>
                <c:pt idx="273">
                  <c:v>22</c:v>
                </c:pt>
                <c:pt idx="274">
                  <c:v>35</c:v>
                </c:pt>
                <c:pt idx="275">
                  <c:v>14</c:v>
                </c:pt>
                <c:pt idx="276">
                  <c:v>36</c:v>
                </c:pt>
                <c:pt idx="277">
                  <c:v>38</c:v>
                </c:pt>
                <c:pt idx="278">
                  <c:v>22</c:v>
                </c:pt>
                <c:pt idx="279">
                  <c:v>27</c:v>
                </c:pt>
                <c:pt idx="280">
                  <c:v>17</c:v>
                </c:pt>
                <c:pt idx="281">
                  <c:v>27</c:v>
                </c:pt>
                <c:pt idx="282">
                  <c:v>20</c:v>
                </c:pt>
                <c:pt idx="283">
                  <c:v>50</c:v>
                </c:pt>
                <c:pt idx="284">
                  <c:v>35</c:v>
                </c:pt>
                <c:pt idx="285">
                  <c:v>29</c:v>
                </c:pt>
                <c:pt idx="286">
                  <c:v>68</c:v>
                </c:pt>
                <c:pt idx="287">
                  <c:v>85</c:v>
                </c:pt>
                <c:pt idx="288">
                  <c:v>65</c:v>
                </c:pt>
                <c:pt idx="289">
                  <c:v>45</c:v>
                </c:pt>
                <c:pt idx="290">
                  <c:v>51</c:v>
                </c:pt>
                <c:pt idx="291">
                  <c:v>50</c:v>
                </c:pt>
                <c:pt idx="292">
                  <c:v>37</c:v>
                </c:pt>
                <c:pt idx="293">
                  <c:v>27</c:v>
                </c:pt>
                <c:pt idx="294">
                  <c:v>37</c:v>
                </c:pt>
                <c:pt idx="295">
                  <c:v>53</c:v>
                </c:pt>
                <c:pt idx="296">
                  <c:v>70</c:v>
                </c:pt>
                <c:pt idx="297">
                  <c:v>29</c:v>
                </c:pt>
                <c:pt idx="298">
                  <c:v>23</c:v>
                </c:pt>
                <c:pt idx="299">
                  <c:v>18</c:v>
                </c:pt>
                <c:pt idx="300">
                  <c:v>36</c:v>
                </c:pt>
                <c:pt idx="301">
                  <c:v>40</c:v>
                </c:pt>
                <c:pt idx="302">
                  <c:v>7</c:v>
                </c:pt>
                <c:pt idx="303">
                  <c:v>34</c:v>
                </c:pt>
                <c:pt idx="304">
                  <c:v>28</c:v>
                </c:pt>
                <c:pt idx="305">
                  <c:v>33</c:v>
                </c:pt>
                <c:pt idx="306">
                  <c:v>33</c:v>
                </c:pt>
                <c:pt idx="307">
                  <c:v>33</c:v>
                </c:pt>
                <c:pt idx="308">
                  <c:v>17</c:v>
                </c:pt>
                <c:pt idx="309">
                  <c:v>39</c:v>
                </c:pt>
                <c:pt idx="310">
                  <c:v>36</c:v>
                </c:pt>
                <c:pt idx="311">
                  <c:v>28</c:v>
                </c:pt>
                <c:pt idx="312">
                  <c:v>30</c:v>
                </c:pt>
                <c:pt idx="313">
                  <c:v>14</c:v>
                </c:pt>
                <c:pt idx="314">
                  <c:v>41</c:v>
                </c:pt>
                <c:pt idx="315">
                  <c:v>34</c:v>
                </c:pt>
                <c:pt idx="316">
                  <c:v>18</c:v>
                </c:pt>
                <c:pt idx="317">
                  <c:v>77</c:v>
                </c:pt>
                <c:pt idx="318">
                  <c:v>41</c:v>
                </c:pt>
                <c:pt idx="319">
                  <c:v>34</c:v>
                </c:pt>
                <c:pt idx="320">
                  <c:v>26</c:v>
                </c:pt>
                <c:pt idx="321">
                  <c:v>56</c:v>
                </c:pt>
                <c:pt idx="322">
                  <c:v>55</c:v>
                </c:pt>
                <c:pt idx="323">
                  <c:v>33</c:v>
                </c:pt>
                <c:pt idx="324">
                  <c:v>47</c:v>
                </c:pt>
                <c:pt idx="325">
                  <c:v>23</c:v>
                </c:pt>
                <c:pt idx="326">
                  <c:v>10</c:v>
                </c:pt>
                <c:pt idx="327">
                  <c:v>27</c:v>
                </c:pt>
                <c:pt idx="328">
                  <c:v>55</c:v>
                </c:pt>
                <c:pt idx="329">
                  <c:v>31</c:v>
                </c:pt>
                <c:pt idx="330">
                  <c:v>58</c:v>
                </c:pt>
                <c:pt idx="331">
                  <c:v>23</c:v>
                </c:pt>
                <c:pt idx="332">
                  <c:v>32</c:v>
                </c:pt>
                <c:pt idx="333">
                  <c:v>33</c:v>
                </c:pt>
                <c:pt idx="334">
                  <c:v>13</c:v>
                </c:pt>
                <c:pt idx="335">
                  <c:v>19</c:v>
                </c:pt>
                <c:pt idx="336">
                  <c:v>92</c:v>
                </c:pt>
                <c:pt idx="337">
                  <c:v>36</c:v>
                </c:pt>
                <c:pt idx="338">
                  <c:v>41</c:v>
                </c:pt>
                <c:pt idx="339">
                  <c:v>29</c:v>
                </c:pt>
                <c:pt idx="340">
                  <c:v>16</c:v>
                </c:pt>
                <c:pt idx="341">
                  <c:v>15</c:v>
                </c:pt>
                <c:pt idx="342">
                  <c:v>41</c:v>
                </c:pt>
                <c:pt idx="343">
                  <c:v>41</c:v>
                </c:pt>
                <c:pt idx="344">
                  <c:v>36</c:v>
                </c:pt>
                <c:pt idx="345">
                  <c:v>39</c:v>
                </c:pt>
                <c:pt idx="346">
                  <c:v>20</c:v>
                </c:pt>
                <c:pt idx="347">
                  <c:v>13</c:v>
                </c:pt>
                <c:pt idx="348">
                  <c:v>35</c:v>
                </c:pt>
                <c:pt idx="349">
                  <c:v>55</c:v>
                </c:pt>
                <c:pt idx="350">
                  <c:v>24</c:v>
                </c:pt>
                <c:pt idx="351">
                  <c:v>20</c:v>
                </c:pt>
                <c:pt idx="352">
                  <c:v>36</c:v>
                </c:pt>
                <c:pt idx="353">
                  <c:v>26</c:v>
                </c:pt>
                <c:pt idx="354">
                  <c:v>22</c:v>
                </c:pt>
                <c:pt idx="355">
                  <c:v>48</c:v>
                </c:pt>
                <c:pt idx="356">
                  <c:v>34</c:v>
                </c:pt>
                <c:pt idx="357">
                  <c:v>63</c:v>
                </c:pt>
                <c:pt idx="358">
                  <c:v>27</c:v>
                </c:pt>
                <c:pt idx="359">
                  <c:v>23</c:v>
                </c:pt>
                <c:pt idx="360">
                  <c:v>33</c:v>
                </c:pt>
                <c:pt idx="361">
                  <c:v>12</c:v>
                </c:pt>
                <c:pt idx="362">
                  <c:v>26</c:v>
                </c:pt>
                <c:pt idx="363">
                  <c:v>43</c:v>
                </c:pt>
                <c:pt idx="364">
                  <c:v>66</c:v>
                </c:pt>
                <c:pt idx="365">
                  <c:v>31</c:v>
                </c:pt>
                <c:pt idx="366">
                  <c:v>27</c:v>
                </c:pt>
                <c:pt idx="367">
                  <c:v>52</c:v>
                </c:pt>
                <c:pt idx="368">
                  <c:v>31</c:v>
                </c:pt>
                <c:pt idx="369">
                  <c:v>89</c:v>
                </c:pt>
                <c:pt idx="370">
                  <c:v>34</c:v>
                </c:pt>
                <c:pt idx="371">
                  <c:v>22</c:v>
                </c:pt>
                <c:pt idx="372">
                  <c:v>30</c:v>
                </c:pt>
                <c:pt idx="373">
                  <c:v>30</c:v>
                </c:pt>
                <c:pt idx="374">
                  <c:v>56</c:v>
                </c:pt>
                <c:pt idx="375">
                  <c:v>37</c:v>
                </c:pt>
                <c:pt idx="376">
                  <c:v>37</c:v>
                </c:pt>
                <c:pt idx="377">
                  <c:v>45</c:v>
                </c:pt>
                <c:pt idx="378">
                  <c:v>27</c:v>
                </c:pt>
                <c:pt idx="379">
                  <c:v>13</c:v>
                </c:pt>
                <c:pt idx="380">
                  <c:v>46</c:v>
                </c:pt>
                <c:pt idx="381">
                  <c:v>32</c:v>
                </c:pt>
                <c:pt idx="382">
                  <c:v>21</c:v>
                </c:pt>
                <c:pt idx="383">
                  <c:v>44</c:v>
                </c:pt>
                <c:pt idx="384">
                  <c:v>36</c:v>
                </c:pt>
                <c:pt idx="385">
                  <c:v>40</c:v>
                </c:pt>
                <c:pt idx="386">
                  <c:v>19</c:v>
                </c:pt>
                <c:pt idx="387">
                  <c:v>38</c:v>
                </c:pt>
                <c:pt idx="388">
                  <c:v>30</c:v>
                </c:pt>
                <c:pt idx="389">
                  <c:v>21</c:v>
                </c:pt>
                <c:pt idx="390">
                  <c:v>19</c:v>
                </c:pt>
                <c:pt idx="391">
                  <c:v>14</c:v>
                </c:pt>
                <c:pt idx="392">
                  <c:v>27</c:v>
                </c:pt>
                <c:pt idx="393">
                  <c:v>33</c:v>
                </c:pt>
                <c:pt idx="394">
                  <c:v>45</c:v>
                </c:pt>
                <c:pt idx="395">
                  <c:v>26</c:v>
                </c:pt>
                <c:pt idx="396">
                  <c:v>19</c:v>
                </c:pt>
                <c:pt idx="397">
                  <c:v>50</c:v>
                </c:pt>
                <c:pt idx="398">
                  <c:v>20</c:v>
                </c:pt>
                <c:pt idx="399">
                  <c:v>15</c:v>
                </c:pt>
                <c:pt idx="400">
                  <c:v>15</c:v>
                </c:pt>
                <c:pt idx="401">
                  <c:v>49</c:v>
                </c:pt>
                <c:pt idx="402">
                  <c:v>30</c:v>
                </c:pt>
                <c:pt idx="403">
                  <c:v>77</c:v>
                </c:pt>
                <c:pt idx="404">
                  <c:v>34</c:v>
                </c:pt>
                <c:pt idx="405">
                  <c:v>36</c:v>
                </c:pt>
                <c:pt idx="406">
                  <c:v>37</c:v>
                </c:pt>
                <c:pt idx="407">
                  <c:v>73</c:v>
                </c:pt>
                <c:pt idx="408">
                  <c:v>13</c:v>
                </c:pt>
                <c:pt idx="409">
                  <c:v>9</c:v>
                </c:pt>
                <c:pt idx="410">
                  <c:v>40</c:v>
                </c:pt>
                <c:pt idx="411">
                  <c:v>34</c:v>
                </c:pt>
                <c:pt idx="412">
                  <c:v>59</c:v>
                </c:pt>
                <c:pt idx="413">
                  <c:v>11</c:v>
                </c:pt>
                <c:pt idx="414">
                  <c:v>71</c:v>
                </c:pt>
                <c:pt idx="415">
                  <c:v>47</c:v>
                </c:pt>
                <c:pt idx="416">
                  <c:v>81</c:v>
                </c:pt>
                <c:pt idx="417">
                  <c:v>56</c:v>
                </c:pt>
                <c:pt idx="418">
                  <c:v>34</c:v>
                </c:pt>
                <c:pt idx="419">
                  <c:v>40</c:v>
                </c:pt>
                <c:pt idx="420">
                  <c:v>61</c:v>
                </c:pt>
                <c:pt idx="421">
                  <c:v>70</c:v>
                </c:pt>
                <c:pt idx="422">
                  <c:v>58</c:v>
                </c:pt>
                <c:pt idx="423">
                  <c:v>37</c:v>
                </c:pt>
                <c:pt idx="424">
                  <c:v>37</c:v>
                </c:pt>
                <c:pt idx="425">
                  <c:v>63</c:v>
                </c:pt>
                <c:pt idx="426">
                  <c:v>47</c:v>
                </c:pt>
                <c:pt idx="427">
                  <c:v>78</c:v>
                </c:pt>
                <c:pt idx="428">
                  <c:v>15</c:v>
                </c:pt>
                <c:pt idx="429">
                  <c:v>38</c:v>
                </c:pt>
                <c:pt idx="430">
                  <c:v>27</c:v>
                </c:pt>
                <c:pt idx="431">
                  <c:v>34</c:v>
                </c:pt>
                <c:pt idx="432">
                  <c:v>33</c:v>
                </c:pt>
                <c:pt idx="433">
                  <c:v>49</c:v>
                </c:pt>
                <c:pt idx="434">
                  <c:v>32</c:v>
                </c:pt>
                <c:pt idx="435">
                  <c:v>20</c:v>
                </c:pt>
                <c:pt idx="436">
                  <c:v>24</c:v>
                </c:pt>
                <c:pt idx="437">
                  <c:v>13</c:v>
                </c:pt>
                <c:pt idx="438">
                  <c:v>49</c:v>
                </c:pt>
                <c:pt idx="439">
                  <c:v>17</c:v>
                </c:pt>
                <c:pt idx="440">
                  <c:v>32</c:v>
                </c:pt>
                <c:pt idx="441">
                  <c:v>43</c:v>
                </c:pt>
                <c:pt idx="442">
                  <c:v>39</c:v>
                </c:pt>
                <c:pt idx="443">
                  <c:v>34</c:v>
                </c:pt>
                <c:pt idx="444">
                  <c:v>43</c:v>
                </c:pt>
                <c:pt idx="445">
                  <c:v>42</c:v>
                </c:pt>
                <c:pt idx="446">
                  <c:v>34</c:v>
                </c:pt>
                <c:pt idx="447">
                  <c:v>39</c:v>
                </c:pt>
                <c:pt idx="448">
                  <c:v>42</c:v>
                </c:pt>
                <c:pt idx="449">
                  <c:v>33</c:v>
                </c:pt>
                <c:pt idx="450">
                  <c:v>48</c:v>
                </c:pt>
                <c:pt idx="451">
                  <c:v>37</c:v>
                </c:pt>
                <c:pt idx="452">
                  <c:v>49</c:v>
                </c:pt>
                <c:pt idx="453">
                  <c:v>27</c:v>
                </c:pt>
                <c:pt idx="454">
                  <c:v>22</c:v>
                </c:pt>
                <c:pt idx="455">
                  <c:v>30</c:v>
                </c:pt>
                <c:pt idx="456">
                  <c:v>61</c:v>
                </c:pt>
                <c:pt idx="457">
                  <c:v>52</c:v>
                </c:pt>
                <c:pt idx="458">
                  <c:v>41</c:v>
                </c:pt>
                <c:pt idx="459">
                  <c:v>36</c:v>
                </c:pt>
                <c:pt idx="460">
                  <c:v>80</c:v>
                </c:pt>
                <c:pt idx="461">
                  <c:v>49</c:v>
                </c:pt>
                <c:pt idx="462">
                  <c:v>23</c:v>
                </c:pt>
                <c:pt idx="463">
                  <c:v>19</c:v>
                </c:pt>
                <c:pt idx="464">
                  <c:v>17</c:v>
                </c:pt>
                <c:pt idx="465">
                  <c:v>40</c:v>
                </c:pt>
                <c:pt idx="466">
                  <c:v>29</c:v>
                </c:pt>
                <c:pt idx="467">
                  <c:v>33</c:v>
                </c:pt>
                <c:pt idx="468">
                  <c:v>23</c:v>
                </c:pt>
                <c:pt idx="469">
                  <c:v>33</c:v>
                </c:pt>
                <c:pt idx="470">
                  <c:v>17</c:v>
                </c:pt>
                <c:pt idx="471">
                  <c:v>38</c:v>
                </c:pt>
                <c:pt idx="472">
                  <c:v>38</c:v>
                </c:pt>
                <c:pt idx="473">
                  <c:v>16</c:v>
                </c:pt>
                <c:pt idx="474">
                  <c:v>24</c:v>
                </c:pt>
                <c:pt idx="475">
                  <c:v>31</c:v>
                </c:pt>
                <c:pt idx="476">
                  <c:v>19</c:v>
                </c:pt>
                <c:pt idx="477">
                  <c:v>15</c:v>
                </c:pt>
                <c:pt idx="478">
                  <c:v>23</c:v>
                </c:pt>
                <c:pt idx="479">
                  <c:v>38</c:v>
                </c:pt>
                <c:pt idx="480">
                  <c:v>22</c:v>
                </c:pt>
                <c:pt idx="481">
                  <c:v>19</c:v>
                </c:pt>
                <c:pt idx="482">
                  <c:v>35</c:v>
                </c:pt>
                <c:pt idx="483">
                  <c:v>33</c:v>
                </c:pt>
                <c:pt idx="484">
                  <c:v>9</c:v>
                </c:pt>
                <c:pt idx="485">
                  <c:v>31</c:v>
                </c:pt>
                <c:pt idx="486">
                  <c:v>53</c:v>
                </c:pt>
                <c:pt idx="487">
                  <c:v>14</c:v>
                </c:pt>
                <c:pt idx="488">
                  <c:v>31</c:v>
                </c:pt>
                <c:pt idx="489">
                  <c:v>10</c:v>
                </c:pt>
                <c:pt idx="490">
                  <c:v>19</c:v>
                </c:pt>
                <c:pt idx="491">
                  <c:v>19</c:v>
                </c:pt>
                <c:pt idx="492">
                  <c:v>27</c:v>
                </c:pt>
                <c:pt idx="493">
                  <c:v>20</c:v>
                </c:pt>
                <c:pt idx="494">
                  <c:v>13</c:v>
                </c:pt>
                <c:pt idx="495">
                  <c:v>42</c:v>
                </c:pt>
                <c:pt idx="496">
                  <c:v>38</c:v>
                </c:pt>
                <c:pt idx="497">
                  <c:v>13</c:v>
                </c:pt>
                <c:pt idx="498">
                  <c:v>26</c:v>
                </c:pt>
                <c:pt idx="499">
                  <c:v>38</c:v>
                </c:pt>
                <c:pt idx="500">
                  <c:v>22</c:v>
                </c:pt>
                <c:pt idx="501">
                  <c:v>51</c:v>
                </c:pt>
                <c:pt idx="502">
                  <c:v>33</c:v>
                </c:pt>
                <c:pt idx="503">
                  <c:v>37</c:v>
                </c:pt>
                <c:pt idx="504">
                  <c:v>33</c:v>
                </c:pt>
                <c:pt idx="505">
                  <c:v>25</c:v>
                </c:pt>
                <c:pt idx="506">
                  <c:v>13</c:v>
                </c:pt>
                <c:pt idx="507">
                  <c:v>33</c:v>
                </c:pt>
                <c:pt idx="508">
                  <c:v>37</c:v>
                </c:pt>
                <c:pt idx="509">
                  <c:v>40</c:v>
                </c:pt>
                <c:pt idx="510">
                  <c:v>20</c:v>
                </c:pt>
                <c:pt idx="511">
                  <c:v>26</c:v>
                </c:pt>
                <c:pt idx="512">
                  <c:v>34</c:v>
                </c:pt>
                <c:pt idx="513">
                  <c:v>56</c:v>
                </c:pt>
                <c:pt idx="514">
                  <c:v>34</c:v>
                </c:pt>
                <c:pt idx="515">
                  <c:v>13</c:v>
                </c:pt>
                <c:pt idx="516">
                  <c:v>22</c:v>
                </c:pt>
                <c:pt idx="517">
                  <c:v>39</c:v>
                </c:pt>
                <c:pt idx="518">
                  <c:v>35</c:v>
                </c:pt>
                <c:pt idx="519">
                  <c:v>67</c:v>
                </c:pt>
                <c:pt idx="520">
                  <c:v>29</c:v>
                </c:pt>
                <c:pt idx="521">
                  <c:v>12</c:v>
                </c:pt>
                <c:pt idx="522">
                  <c:v>22</c:v>
                </c:pt>
                <c:pt idx="523">
                  <c:v>18</c:v>
                </c:pt>
                <c:pt idx="524">
                  <c:v>35</c:v>
                </c:pt>
                <c:pt idx="525">
                  <c:v>19</c:v>
                </c:pt>
                <c:pt idx="526">
                  <c:v>47</c:v>
                </c:pt>
                <c:pt idx="527">
                  <c:v>20</c:v>
                </c:pt>
                <c:pt idx="528">
                  <c:v>49</c:v>
                </c:pt>
                <c:pt idx="529">
                  <c:v>12</c:v>
                </c:pt>
                <c:pt idx="530">
                  <c:v>46</c:v>
                </c:pt>
                <c:pt idx="531">
                  <c:v>30</c:v>
                </c:pt>
                <c:pt idx="532">
                  <c:v>29</c:v>
                </c:pt>
                <c:pt idx="533">
                  <c:v>31</c:v>
                </c:pt>
                <c:pt idx="534">
                  <c:v>21</c:v>
                </c:pt>
                <c:pt idx="535">
                  <c:v>13</c:v>
                </c:pt>
                <c:pt idx="536">
                  <c:v>14</c:v>
                </c:pt>
                <c:pt idx="537">
                  <c:v>35</c:v>
                </c:pt>
                <c:pt idx="538">
                  <c:v>12</c:v>
                </c:pt>
                <c:pt idx="539">
                  <c:v>13</c:v>
                </c:pt>
                <c:pt idx="540">
                  <c:v>23</c:v>
                </c:pt>
                <c:pt idx="541">
                  <c:v>33</c:v>
                </c:pt>
                <c:pt idx="542">
                  <c:v>45</c:v>
                </c:pt>
                <c:pt idx="543">
                  <c:v>85</c:v>
                </c:pt>
                <c:pt idx="544">
                  <c:v>54</c:v>
                </c:pt>
                <c:pt idx="545">
                  <c:v>76</c:v>
                </c:pt>
                <c:pt idx="546">
                  <c:v>49</c:v>
                </c:pt>
                <c:pt idx="547">
                  <c:v>48</c:v>
                </c:pt>
                <c:pt idx="548">
                  <c:v>42</c:v>
                </c:pt>
                <c:pt idx="549">
                  <c:v>15</c:v>
                </c:pt>
                <c:pt idx="550">
                  <c:v>47</c:v>
                </c:pt>
                <c:pt idx="551">
                  <c:v>86</c:v>
                </c:pt>
                <c:pt idx="552">
                  <c:v>51</c:v>
                </c:pt>
                <c:pt idx="553">
                  <c:v>40</c:v>
                </c:pt>
                <c:pt idx="554">
                  <c:v>23</c:v>
                </c:pt>
                <c:pt idx="555">
                  <c:v>87</c:v>
                </c:pt>
                <c:pt idx="556">
                  <c:v>18</c:v>
                </c:pt>
                <c:pt idx="557">
                  <c:v>28</c:v>
                </c:pt>
                <c:pt idx="558">
                  <c:v>41</c:v>
                </c:pt>
                <c:pt idx="559">
                  <c:v>15</c:v>
                </c:pt>
                <c:pt idx="560">
                  <c:v>41</c:v>
                </c:pt>
                <c:pt idx="561">
                  <c:v>39</c:v>
                </c:pt>
                <c:pt idx="562">
                  <c:v>41</c:v>
                </c:pt>
                <c:pt idx="563">
                  <c:v>44</c:v>
                </c:pt>
                <c:pt idx="564">
                  <c:v>25</c:v>
                </c:pt>
                <c:pt idx="565">
                  <c:v>47</c:v>
                </c:pt>
                <c:pt idx="566">
                  <c:v>37</c:v>
                </c:pt>
                <c:pt idx="567">
                  <c:v>43</c:v>
                </c:pt>
                <c:pt idx="568">
                  <c:v>90</c:v>
                </c:pt>
                <c:pt idx="569">
                  <c:v>33</c:v>
                </c:pt>
                <c:pt idx="570">
                  <c:v>55</c:v>
                </c:pt>
                <c:pt idx="571">
                  <c:v>55</c:v>
                </c:pt>
                <c:pt idx="572">
                  <c:v>36</c:v>
                </c:pt>
                <c:pt idx="573">
                  <c:v>34</c:v>
                </c:pt>
                <c:pt idx="574">
                  <c:v>48</c:v>
                </c:pt>
                <c:pt idx="575">
                  <c:v>41</c:v>
                </c:pt>
                <c:pt idx="576">
                  <c:v>59</c:v>
                </c:pt>
                <c:pt idx="577">
                  <c:v>30</c:v>
                </c:pt>
                <c:pt idx="578">
                  <c:v>12</c:v>
                </c:pt>
                <c:pt idx="579">
                  <c:v>23</c:v>
                </c:pt>
                <c:pt idx="580">
                  <c:v>26</c:v>
                </c:pt>
                <c:pt idx="581">
                  <c:v>24</c:v>
                </c:pt>
                <c:pt idx="582">
                  <c:v>32</c:v>
                </c:pt>
                <c:pt idx="583">
                  <c:v>22</c:v>
                </c:pt>
                <c:pt idx="584">
                  <c:v>23</c:v>
                </c:pt>
                <c:pt idx="585">
                  <c:v>38</c:v>
                </c:pt>
                <c:pt idx="586">
                  <c:v>31</c:v>
                </c:pt>
                <c:pt idx="587">
                  <c:v>44</c:v>
                </c:pt>
                <c:pt idx="588">
                  <c:v>40</c:v>
                </c:pt>
                <c:pt idx="589">
                  <c:v>66</c:v>
                </c:pt>
                <c:pt idx="590">
                  <c:v>41</c:v>
                </c:pt>
                <c:pt idx="591">
                  <c:v>33</c:v>
                </c:pt>
                <c:pt idx="592">
                  <c:v>38</c:v>
                </c:pt>
                <c:pt idx="593">
                  <c:v>36</c:v>
                </c:pt>
                <c:pt idx="594">
                  <c:v>54</c:v>
                </c:pt>
                <c:pt idx="595">
                  <c:v>63</c:v>
                </c:pt>
                <c:pt idx="596">
                  <c:v>15</c:v>
                </c:pt>
                <c:pt idx="597">
                  <c:v>36</c:v>
                </c:pt>
                <c:pt idx="598">
                  <c:v>36</c:v>
                </c:pt>
                <c:pt idx="599">
                  <c:v>38</c:v>
                </c:pt>
                <c:pt idx="600">
                  <c:v>53</c:v>
                </c:pt>
                <c:pt idx="601">
                  <c:v>14</c:v>
                </c:pt>
                <c:pt idx="602">
                  <c:v>50</c:v>
                </c:pt>
                <c:pt idx="603">
                  <c:v>22</c:v>
                </c:pt>
                <c:pt idx="604">
                  <c:v>32</c:v>
                </c:pt>
                <c:pt idx="605">
                  <c:v>14</c:v>
                </c:pt>
                <c:pt idx="606">
                  <c:v>48</c:v>
                </c:pt>
                <c:pt idx="607">
                  <c:v>45</c:v>
                </c:pt>
                <c:pt idx="608">
                  <c:v>12</c:v>
                </c:pt>
                <c:pt idx="609">
                  <c:v>22</c:v>
                </c:pt>
                <c:pt idx="610">
                  <c:v>23</c:v>
                </c:pt>
                <c:pt idx="611">
                  <c:v>22</c:v>
                </c:pt>
                <c:pt idx="612">
                  <c:v>31</c:v>
                </c:pt>
                <c:pt idx="613">
                  <c:v>26</c:v>
                </c:pt>
                <c:pt idx="614">
                  <c:v>41</c:v>
                </c:pt>
                <c:pt idx="615">
                  <c:v>27</c:v>
                </c:pt>
                <c:pt idx="616">
                  <c:v>39</c:v>
                </c:pt>
                <c:pt idx="617">
                  <c:v>30</c:v>
                </c:pt>
                <c:pt idx="618">
                  <c:v>55</c:v>
                </c:pt>
                <c:pt idx="619">
                  <c:v>37</c:v>
                </c:pt>
                <c:pt idx="620">
                  <c:v>45</c:v>
                </c:pt>
                <c:pt idx="621">
                  <c:v>39</c:v>
                </c:pt>
                <c:pt idx="622">
                  <c:v>27</c:v>
                </c:pt>
                <c:pt idx="623">
                  <c:v>53</c:v>
                </c:pt>
                <c:pt idx="624">
                  <c:v>28</c:v>
                </c:pt>
                <c:pt idx="625">
                  <c:v>16</c:v>
                </c:pt>
                <c:pt idx="626">
                  <c:v>20</c:v>
                </c:pt>
                <c:pt idx="627">
                  <c:v>20</c:v>
                </c:pt>
                <c:pt idx="628">
                  <c:v>48</c:v>
                </c:pt>
                <c:pt idx="629">
                  <c:v>66</c:v>
                </c:pt>
                <c:pt idx="630">
                  <c:v>33</c:v>
                </c:pt>
                <c:pt idx="631">
                  <c:v>16</c:v>
                </c:pt>
                <c:pt idx="632">
                  <c:v>24</c:v>
                </c:pt>
                <c:pt idx="633">
                  <c:v>19</c:v>
                </c:pt>
                <c:pt idx="634">
                  <c:v>35</c:v>
                </c:pt>
                <c:pt idx="635">
                  <c:v>32</c:v>
                </c:pt>
              </c:numCache>
            </c:numRef>
          </c:bubbleSize>
        </c:ser>
        <c:ser>
          <c:idx val="2"/>
          <c:order val="2"/>
          <c:tx>
            <c:v>For-Profit</c:v>
          </c:tx>
          <c:spPr>
            <a:solidFill>
              <a:srgbClr val="C0504D">
                <a:alpha val="70000"/>
              </a:srgbClr>
            </a:solidFill>
            <a:ln>
              <a:solidFill>
                <a:prstClr val="black">
                  <a:alpha val="50000"/>
                </a:prstClr>
              </a:solidFill>
            </a:ln>
          </c:spPr>
          <c:xVal>
            <c:numRef>
              <c:f>FP!$C$2:$C$57</c:f>
              <c:numCache>
                <c:formatCode>General</c:formatCode>
                <c:ptCount val="56"/>
                <c:pt idx="0">
                  <c:v>31.5</c:v>
                </c:pt>
                <c:pt idx="1">
                  <c:v>29.1</c:v>
                </c:pt>
                <c:pt idx="2">
                  <c:v>69.2</c:v>
                </c:pt>
                <c:pt idx="3">
                  <c:v>14.5</c:v>
                </c:pt>
                <c:pt idx="4">
                  <c:v>31.7</c:v>
                </c:pt>
                <c:pt idx="5">
                  <c:v>20.3</c:v>
                </c:pt>
                <c:pt idx="6">
                  <c:v>32.4</c:v>
                </c:pt>
                <c:pt idx="7">
                  <c:v>42.9</c:v>
                </c:pt>
                <c:pt idx="8">
                  <c:v>27.7</c:v>
                </c:pt>
                <c:pt idx="9">
                  <c:v>23</c:v>
                </c:pt>
                <c:pt idx="10">
                  <c:v>85.4</c:v>
                </c:pt>
                <c:pt idx="11">
                  <c:v>73.900000000000006</c:v>
                </c:pt>
                <c:pt idx="12">
                  <c:v>30.2</c:v>
                </c:pt>
                <c:pt idx="13">
                  <c:v>33.6</c:v>
                </c:pt>
                <c:pt idx="14">
                  <c:v>75</c:v>
                </c:pt>
                <c:pt idx="15">
                  <c:v>43.7</c:v>
                </c:pt>
                <c:pt idx="16">
                  <c:v>72.099999999999994</c:v>
                </c:pt>
                <c:pt idx="17">
                  <c:v>75</c:v>
                </c:pt>
                <c:pt idx="18">
                  <c:v>29.6</c:v>
                </c:pt>
                <c:pt idx="19">
                  <c:v>63.4</c:v>
                </c:pt>
                <c:pt idx="20">
                  <c:v>71.7</c:v>
                </c:pt>
                <c:pt idx="21">
                  <c:v>37.300000000000004</c:v>
                </c:pt>
                <c:pt idx="22">
                  <c:v>67.900000000000006</c:v>
                </c:pt>
                <c:pt idx="23">
                  <c:v>53.5</c:v>
                </c:pt>
                <c:pt idx="24">
                  <c:v>14.1</c:v>
                </c:pt>
                <c:pt idx="25">
                  <c:v>30.1</c:v>
                </c:pt>
                <c:pt idx="26">
                  <c:v>27</c:v>
                </c:pt>
                <c:pt idx="27">
                  <c:v>5.0999999999999996</c:v>
                </c:pt>
                <c:pt idx="28">
                  <c:v>25.5</c:v>
                </c:pt>
                <c:pt idx="29">
                  <c:v>64.8</c:v>
                </c:pt>
                <c:pt idx="30">
                  <c:v>27.6</c:v>
                </c:pt>
                <c:pt idx="31">
                  <c:v>15.2</c:v>
                </c:pt>
                <c:pt idx="32">
                  <c:v>27.9</c:v>
                </c:pt>
                <c:pt idx="33">
                  <c:v>46.7</c:v>
                </c:pt>
                <c:pt idx="34">
                  <c:v>10.1</c:v>
                </c:pt>
                <c:pt idx="35">
                  <c:v>23.9</c:v>
                </c:pt>
                <c:pt idx="36">
                  <c:v>56.3</c:v>
                </c:pt>
                <c:pt idx="37">
                  <c:v>16.100000000000001</c:v>
                </c:pt>
                <c:pt idx="38">
                  <c:v>41.4</c:v>
                </c:pt>
                <c:pt idx="39">
                  <c:v>15.3</c:v>
                </c:pt>
                <c:pt idx="40">
                  <c:v>24</c:v>
                </c:pt>
                <c:pt idx="41">
                  <c:v>22.5</c:v>
                </c:pt>
                <c:pt idx="42">
                  <c:v>30.2</c:v>
                </c:pt>
                <c:pt idx="43">
                  <c:v>13.6</c:v>
                </c:pt>
                <c:pt idx="44">
                  <c:v>71.599999999999994</c:v>
                </c:pt>
                <c:pt idx="45">
                  <c:v>35.1</c:v>
                </c:pt>
              </c:numCache>
            </c:numRef>
          </c:xVal>
          <c:yVal>
            <c:numRef>
              <c:f>FP!$B$2:$B$57</c:f>
              <c:numCache>
                <c:formatCode>General</c:formatCode>
                <c:ptCount val="56"/>
                <c:pt idx="0">
                  <c:v>23598</c:v>
                </c:pt>
                <c:pt idx="1">
                  <c:v>30026</c:v>
                </c:pt>
                <c:pt idx="2">
                  <c:v>20003</c:v>
                </c:pt>
                <c:pt idx="3">
                  <c:v>24161</c:v>
                </c:pt>
                <c:pt idx="4">
                  <c:v>22484</c:v>
                </c:pt>
                <c:pt idx="5">
                  <c:v>20616</c:v>
                </c:pt>
                <c:pt idx="6">
                  <c:v>15205</c:v>
                </c:pt>
                <c:pt idx="7">
                  <c:v>18380</c:v>
                </c:pt>
                <c:pt idx="8">
                  <c:v>18930</c:v>
                </c:pt>
                <c:pt idx="9">
                  <c:v>16171</c:v>
                </c:pt>
                <c:pt idx="10">
                  <c:v>42509</c:v>
                </c:pt>
                <c:pt idx="11">
                  <c:v>23454</c:v>
                </c:pt>
                <c:pt idx="12">
                  <c:v>24079</c:v>
                </c:pt>
                <c:pt idx="13">
                  <c:v>24590</c:v>
                </c:pt>
                <c:pt idx="14">
                  <c:v>16492</c:v>
                </c:pt>
                <c:pt idx="15">
                  <c:v>16808</c:v>
                </c:pt>
                <c:pt idx="16">
                  <c:v>18499</c:v>
                </c:pt>
                <c:pt idx="17">
                  <c:v>17275</c:v>
                </c:pt>
                <c:pt idx="18">
                  <c:v>22967</c:v>
                </c:pt>
                <c:pt idx="19">
                  <c:v>15872</c:v>
                </c:pt>
                <c:pt idx="20">
                  <c:v>30050</c:v>
                </c:pt>
                <c:pt idx="21">
                  <c:v>18620</c:v>
                </c:pt>
                <c:pt idx="22">
                  <c:v>21545</c:v>
                </c:pt>
                <c:pt idx="23">
                  <c:v>15865</c:v>
                </c:pt>
                <c:pt idx="24">
                  <c:v>19270</c:v>
                </c:pt>
                <c:pt idx="25">
                  <c:v>21066</c:v>
                </c:pt>
                <c:pt idx="26">
                  <c:v>26633</c:v>
                </c:pt>
                <c:pt idx="27">
                  <c:v>18243</c:v>
                </c:pt>
                <c:pt idx="28">
                  <c:v>17799</c:v>
                </c:pt>
                <c:pt idx="29">
                  <c:v>23855</c:v>
                </c:pt>
                <c:pt idx="30">
                  <c:v>24033</c:v>
                </c:pt>
                <c:pt idx="31">
                  <c:v>26432</c:v>
                </c:pt>
                <c:pt idx="32">
                  <c:v>19803</c:v>
                </c:pt>
                <c:pt idx="33">
                  <c:v>21654</c:v>
                </c:pt>
                <c:pt idx="34">
                  <c:v>25429</c:v>
                </c:pt>
                <c:pt idx="35">
                  <c:v>19914</c:v>
                </c:pt>
                <c:pt idx="36">
                  <c:v>22743</c:v>
                </c:pt>
                <c:pt idx="37">
                  <c:v>25181</c:v>
                </c:pt>
                <c:pt idx="38">
                  <c:v>18165</c:v>
                </c:pt>
                <c:pt idx="39">
                  <c:v>17559</c:v>
                </c:pt>
                <c:pt idx="40">
                  <c:v>19510</c:v>
                </c:pt>
                <c:pt idx="41">
                  <c:v>22903</c:v>
                </c:pt>
                <c:pt idx="42">
                  <c:v>18168</c:v>
                </c:pt>
                <c:pt idx="43">
                  <c:v>25564</c:v>
                </c:pt>
                <c:pt idx="44">
                  <c:v>26764</c:v>
                </c:pt>
                <c:pt idx="45">
                  <c:v>6987</c:v>
                </c:pt>
              </c:numCache>
            </c:numRef>
          </c:yVal>
          <c:bubbleSize>
            <c:numRef>
              <c:f>FP!$D$2:$D$57</c:f>
              <c:numCache>
                <c:formatCode>General</c:formatCode>
                <c:ptCount val="56"/>
                <c:pt idx="0">
                  <c:v>76</c:v>
                </c:pt>
                <c:pt idx="1">
                  <c:v>72</c:v>
                </c:pt>
                <c:pt idx="2">
                  <c:v>72</c:v>
                </c:pt>
                <c:pt idx="3">
                  <c:v>67</c:v>
                </c:pt>
                <c:pt idx="4">
                  <c:v>74</c:v>
                </c:pt>
                <c:pt idx="5">
                  <c:v>69</c:v>
                </c:pt>
                <c:pt idx="6">
                  <c:v>97</c:v>
                </c:pt>
                <c:pt idx="7">
                  <c:v>65</c:v>
                </c:pt>
                <c:pt idx="8">
                  <c:v>61</c:v>
                </c:pt>
                <c:pt idx="9">
                  <c:v>90</c:v>
                </c:pt>
                <c:pt idx="10">
                  <c:v>44</c:v>
                </c:pt>
                <c:pt idx="11">
                  <c:v>59</c:v>
                </c:pt>
                <c:pt idx="12">
                  <c:v>83</c:v>
                </c:pt>
                <c:pt idx="13">
                  <c:v>84</c:v>
                </c:pt>
                <c:pt idx="14">
                  <c:v>65</c:v>
                </c:pt>
                <c:pt idx="15">
                  <c:v>34</c:v>
                </c:pt>
                <c:pt idx="16">
                  <c:v>93</c:v>
                </c:pt>
                <c:pt idx="17">
                  <c:v>80</c:v>
                </c:pt>
                <c:pt idx="18">
                  <c:v>73</c:v>
                </c:pt>
                <c:pt idx="19">
                  <c:v>56</c:v>
                </c:pt>
                <c:pt idx="20">
                  <c:v>84</c:v>
                </c:pt>
                <c:pt idx="21">
                  <c:v>89</c:v>
                </c:pt>
                <c:pt idx="22">
                  <c:v>95</c:v>
                </c:pt>
                <c:pt idx="23">
                  <c:v>79</c:v>
                </c:pt>
                <c:pt idx="24">
                  <c:v>87</c:v>
                </c:pt>
                <c:pt idx="25">
                  <c:v>56</c:v>
                </c:pt>
                <c:pt idx="26">
                  <c:v>44</c:v>
                </c:pt>
                <c:pt idx="27">
                  <c:v>79</c:v>
                </c:pt>
                <c:pt idx="28">
                  <c:v>90</c:v>
                </c:pt>
                <c:pt idx="29">
                  <c:v>81</c:v>
                </c:pt>
                <c:pt idx="30">
                  <c:v>77</c:v>
                </c:pt>
                <c:pt idx="31">
                  <c:v>77</c:v>
                </c:pt>
                <c:pt idx="32">
                  <c:v>65</c:v>
                </c:pt>
                <c:pt idx="33">
                  <c:v>92</c:v>
                </c:pt>
                <c:pt idx="34">
                  <c:v>83</c:v>
                </c:pt>
                <c:pt idx="35">
                  <c:v>80</c:v>
                </c:pt>
                <c:pt idx="36">
                  <c:v>85</c:v>
                </c:pt>
                <c:pt idx="37">
                  <c:v>76</c:v>
                </c:pt>
                <c:pt idx="38">
                  <c:v>82</c:v>
                </c:pt>
                <c:pt idx="39">
                  <c:v>87</c:v>
                </c:pt>
                <c:pt idx="40">
                  <c:v>71</c:v>
                </c:pt>
                <c:pt idx="41">
                  <c:v>81</c:v>
                </c:pt>
                <c:pt idx="42">
                  <c:v>78</c:v>
                </c:pt>
                <c:pt idx="43">
                  <c:v>72</c:v>
                </c:pt>
                <c:pt idx="44">
                  <c:v>46</c:v>
                </c:pt>
                <c:pt idx="45">
                  <c:v>30</c:v>
                </c:pt>
              </c:numCache>
            </c:numRef>
          </c:bubbleSize>
        </c:ser>
        <c:bubbleScale val="20"/>
        <c:axId val="43471232"/>
        <c:axId val="43473152"/>
      </c:bubbleChart>
      <c:valAx>
        <c:axId val="43471232"/>
        <c:scaling>
          <c:orientation val="minMax"/>
          <c:max val="102"/>
          <c:min val="0"/>
        </c:scaling>
        <c:axPos val="b"/>
        <c:title>
          <c:tx>
            <c:rich>
              <a:bodyPr/>
              <a:lstStyle/>
              <a:p>
                <a:pPr>
                  <a:defRPr sz="1400"/>
                </a:pPr>
                <a:r>
                  <a:rPr lang="en-US" sz="1400" dirty="0"/>
                  <a:t>Six-Year Graduation Rate, </a:t>
                </a:r>
                <a:r>
                  <a:rPr lang="en-US" sz="1400" dirty="0" smtClean="0"/>
                  <a:t>2010</a:t>
                </a:r>
                <a:endParaRPr lang="en-US" sz="1400" dirty="0"/>
              </a:p>
            </c:rich>
          </c:tx>
          <c:layout/>
        </c:title>
        <c:numFmt formatCode="General" sourceLinked="0"/>
        <c:tickLblPos val="nextTo"/>
        <c:txPr>
          <a:bodyPr/>
          <a:lstStyle/>
          <a:p>
            <a:pPr>
              <a:defRPr sz="1200"/>
            </a:pPr>
            <a:endParaRPr lang="en-US"/>
          </a:p>
        </c:txPr>
        <c:crossAx val="43473152"/>
        <c:crosses val="autoZero"/>
        <c:crossBetween val="midCat"/>
      </c:valAx>
      <c:valAx>
        <c:axId val="43473152"/>
        <c:scaling>
          <c:logBase val="10"/>
          <c:orientation val="minMax"/>
          <c:max val="60000"/>
          <c:min val="400"/>
        </c:scaling>
        <c:axPos val="l"/>
        <c:title>
          <c:tx>
            <c:rich>
              <a:bodyPr rot="-5400000" vert="horz"/>
              <a:lstStyle/>
              <a:p>
                <a:pPr>
                  <a:defRPr sz="1400"/>
                </a:pPr>
                <a:r>
                  <a:rPr lang="en-US" sz="1400" dirty="0"/>
                  <a:t>Net Price for Low-Income ($0-30,000)</a:t>
                </a:r>
                <a:r>
                  <a:rPr lang="en-US" sz="1400" baseline="0" dirty="0"/>
                  <a:t> Students</a:t>
                </a:r>
                <a:r>
                  <a:rPr lang="en-US" sz="1400" dirty="0"/>
                  <a:t>
</a:t>
                </a:r>
                <a:r>
                  <a:rPr lang="en-US" sz="1400" dirty="0" smtClean="0"/>
                  <a:t>2009-10</a:t>
                </a:r>
                <a:endParaRPr lang="en-US" sz="1400" dirty="0"/>
              </a:p>
            </c:rich>
          </c:tx>
          <c:layout/>
        </c:title>
        <c:numFmt formatCode="&quot;$&quot;#,##0" sourceLinked="0"/>
        <c:minorTickMark val="out"/>
        <c:tickLblPos val="nextTo"/>
        <c:txPr>
          <a:bodyPr/>
          <a:lstStyle/>
          <a:p>
            <a:pPr>
              <a:defRPr sz="1200"/>
            </a:pPr>
            <a:endParaRPr lang="en-US"/>
          </a:p>
        </c:txPr>
        <c:crossAx val="43471232"/>
        <c:crosses val="autoZero"/>
        <c:crossBetween val="midCat"/>
        <c:majorUnit val="10"/>
        <c:minorUnit val="10"/>
      </c:valAx>
    </c:plotArea>
    <c:legend>
      <c:legendPos val="r"/>
      <c:layout>
        <c:manualLayout>
          <c:xMode val="edge"/>
          <c:yMode val="edge"/>
          <c:x val="0.84216426071740957"/>
          <c:y val="0.35372645086030918"/>
          <c:w val="0.14904549431321157"/>
          <c:h val="0.11319655876348862"/>
        </c:manualLayout>
      </c:layout>
      <c:txPr>
        <a:bodyPr/>
        <a:lstStyle/>
        <a:p>
          <a:pPr>
            <a:defRPr sz="1200"/>
          </a:pPr>
          <a:endParaRPr lang="en-US"/>
        </a:p>
      </c:txPr>
    </c:legend>
    <c:plotVisOnly val="1"/>
  </c:chart>
  <c:spPr>
    <a:solidFill>
      <a:schemeClr val="bg1"/>
    </a:solidFill>
  </c:spPr>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a:t>
            </a:r>
          </a:p>
        </c:rich>
      </c:tx>
      <c:layout/>
    </c:title>
    <c:plotArea>
      <c:layout>
        <c:manualLayout>
          <c:layoutTarget val="inner"/>
          <c:xMode val="edge"/>
          <c:yMode val="edge"/>
          <c:x val="0.134037674801055"/>
          <c:y val="8.4927179732984054E-2"/>
          <c:w val="0.70170655110009561"/>
          <c:h val="0.72104722728973059"/>
        </c:manualLayout>
      </c:layout>
      <c:bubbleChart>
        <c:ser>
          <c:idx val="0"/>
          <c:order val="0"/>
          <c:tx>
            <c:v>Institutions</c:v>
          </c:tx>
          <c:spPr>
            <a:solidFill>
              <a:sysClr val="window" lastClr="FFFFFF">
                <a:lumMod val="75000"/>
                <a:alpha val="50000"/>
              </a:sysClr>
            </a:solidFill>
            <a:ln>
              <a:solidFill>
                <a:prstClr val="black">
                  <a:alpha val="50000"/>
                </a:prstClr>
              </a:solidFill>
            </a:ln>
          </c:spPr>
          <c:dPt>
            <c:idx val="84"/>
            <c:spPr>
              <a:solidFill>
                <a:srgbClr val="00B050">
                  <a:alpha val="50000"/>
                </a:srgbClr>
              </a:solidFill>
              <a:ln>
                <a:solidFill>
                  <a:prstClr val="black">
                    <a:alpha val="50000"/>
                  </a:prstClr>
                </a:solidFill>
              </a:ln>
            </c:spPr>
          </c:dPt>
          <c:dPt>
            <c:idx val="303"/>
            <c:spPr>
              <a:solidFill>
                <a:srgbClr val="6EA22E"/>
              </a:solidFill>
              <a:ln>
                <a:solidFill>
                  <a:prstClr val="black">
                    <a:alpha val="50000"/>
                  </a:prstClr>
                </a:solidFill>
              </a:ln>
            </c:spPr>
          </c:dPt>
          <c:dPt>
            <c:idx val="468"/>
            <c:spPr>
              <a:solidFill>
                <a:srgbClr val="6BA42C"/>
              </a:solidFill>
              <a:ln>
                <a:solidFill>
                  <a:prstClr val="black">
                    <a:alpha val="50000"/>
                  </a:prstClr>
                </a:solidFill>
              </a:ln>
            </c:spPr>
          </c:dPt>
          <c:xVal>
            <c:numRef>
              <c:f>Public!$C$2:$C$543</c:f>
              <c:numCache>
                <c:formatCode>General</c:formatCode>
                <c:ptCount val="542"/>
                <c:pt idx="0">
                  <c:v>34.1</c:v>
                </c:pt>
                <c:pt idx="1">
                  <c:v>8.8000000000000007</c:v>
                </c:pt>
                <c:pt idx="2">
                  <c:v>55.8</c:v>
                </c:pt>
                <c:pt idx="3">
                  <c:v>28.1</c:v>
                </c:pt>
                <c:pt idx="4">
                  <c:v>59.1</c:v>
                </c:pt>
                <c:pt idx="5">
                  <c:v>11.6</c:v>
                </c:pt>
                <c:pt idx="6">
                  <c:v>45.4</c:v>
                </c:pt>
                <c:pt idx="7">
                  <c:v>30.7</c:v>
                </c:pt>
                <c:pt idx="8">
                  <c:v>33.5</c:v>
                </c:pt>
                <c:pt idx="9">
                  <c:v>24</c:v>
                </c:pt>
                <c:pt idx="10">
                  <c:v>48.8</c:v>
                </c:pt>
                <c:pt idx="11">
                  <c:v>75.7</c:v>
                </c:pt>
                <c:pt idx="12">
                  <c:v>19.399999999999999</c:v>
                </c:pt>
                <c:pt idx="13">
                  <c:v>71.8</c:v>
                </c:pt>
                <c:pt idx="14">
                  <c:v>35.5</c:v>
                </c:pt>
                <c:pt idx="15">
                  <c:v>16.3</c:v>
                </c:pt>
                <c:pt idx="16">
                  <c:v>39.300000000000004</c:v>
                </c:pt>
                <c:pt idx="17">
                  <c:v>32.4</c:v>
                </c:pt>
                <c:pt idx="18">
                  <c:v>48.4</c:v>
                </c:pt>
                <c:pt idx="19">
                  <c:v>30.5</c:v>
                </c:pt>
                <c:pt idx="20">
                  <c:v>39.6</c:v>
                </c:pt>
                <c:pt idx="21">
                  <c:v>54.9</c:v>
                </c:pt>
                <c:pt idx="22">
                  <c:v>79.900000000000006</c:v>
                </c:pt>
                <c:pt idx="23">
                  <c:v>57.6</c:v>
                </c:pt>
                <c:pt idx="24">
                  <c:v>37.6</c:v>
                </c:pt>
                <c:pt idx="25">
                  <c:v>20.5</c:v>
                </c:pt>
                <c:pt idx="26">
                  <c:v>79.7</c:v>
                </c:pt>
                <c:pt idx="27">
                  <c:v>77.099999999999994</c:v>
                </c:pt>
                <c:pt idx="28">
                  <c:v>39.800000000000004</c:v>
                </c:pt>
                <c:pt idx="29">
                  <c:v>45.1</c:v>
                </c:pt>
                <c:pt idx="30">
                  <c:v>69.900000000000006</c:v>
                </c:pt>
                <c:pt idx="31">
                  <c:v>63.2</c:v>
                </c:pt>
                <c:pt idx="32">
                  <c:v>47.8</c:v>
                </c:pt>
                <c:pt idx="33">
                  <c:v>24.1</c:v>
                </c:pt>
                <c:pt idx="34">
                  <c:v>80.3</c:v>
                </c:pt>
                <c:pt idx="35">
                  <c:v>50.6</c:v>
                </c:pt>
                <c:pt idx="36">
                  <c:v>4</c:v>
                </c:pt>
                <c:pt idx="37">
                  <c:v>49.4</c:v>
                </c:pt>
                <c:pt idx="38">
                  <c:v>38.300000000000004</c:v>
                </c:pt>
                <c:pt idx="39">
                  <c:v>56.6</c:v>
                </c:pt>
                <c:pt idx="40">
                  <c:v>27.6</c:v>
                </c:pt>
                <c:pt idx="41">
                  <c:v>50.3</c:v>
                </c:pt>
                <c:pt idx="42">
                  <c:v>75.2</c:v>
                </c:pt>
                <c:pt idx="43">
                  <c:v>57.9</c:v>
                </c:pt>
                <c:pt idx="44">
                  <c:v>20.8</c:v>
                </c:pt>
                <c:pt idx="45">
                  <c:v>21.2</c:v>
                </c:pt>
                <c:pt idx="46">
                  <c:v>39.700000000000003</c:v>
                </c:pt>
                <c:pt idx="47">
                  <c:v>24.2</c:v>
                </c:pt>
                <c:pt idx="48">
                  <c:v>54.1</c:v>
                </c:pt>
                <c:pt idx="49">
                  <c:v>38.6</c:v>
                </c:pt>
                <c:pt idx="50">
                  <c:v>30.9</c:v>
                </c:pt>
                <c:pt idx="51">
                  <c:v>49.3</c:v>
                </c:pt>
                <c:pt idx="52">
                  <c:v>58.8</c:v>
                </c:pt>
                <c:pt idx="53">
                  <c:v>37.6</c:v>
                </c:pt>
                <c:pt idx="54">
                  <c:v>28.1</c:v>
                </c:pt>
                <c:pt idx="55">
                  <c:v>24.8</c:v>
                </c:pt>
                <c:pt idx="56">
                  <c:v>39.4</c:v>
                </c:pt>
                <c:pt idx="57">
                  <c:v>46.2</c:v>
                </c:pt>
                <c:pt idx="58">
                  <c:v>62.6</c:v>
                </c:pt>
                <c:pt idx="59">
                  <c:v>51.4</c:v>
                </c:pt>
                <c:pt idx="60">
                  <c:v>42.1</c:v>
                </c:pt>
                <c:pt idx="61">
                  <c:v>53.1</c:v>
                </c:pt>
                <c:pt idx="62">
                  <c:v>53.7</c:v>
                </c:pt>
                <c:pt idx="63">
                  <c:v>40.300000000000004</c:v>
                </c:pt>
                <c:pt idx="64">
                  <c:v>24.5</c:v>
                </c:pt>
                <c:pt idx="65">
                  <c:v>49.1</c:v>
                </c:pt>
                <c:pt idx="66">
                  <c:v>28.8</c:v>
                </c:pt>
                <c:pt idx="67">
                  <c:v>53.7</c:v>
                </c:pt>
                <c:pt idx="68">
                  <c:v>59.5</c:v>
                </c:pt>
                <c:pt idx="69">
                  <c:v>29.4</c:v>
                </c:pt>
                <c:pt idx="70">
                  <c:v>49.2</c:v>
                </c:pt>
                <c:pt idx="71">
                  <c:v>58.8</c:v>
                </c:pt>
                <c:pt idx="72">
                  <c:v>32.700000000000003</c:v>
                </c:pt>
                <c:pt idx="73">
                  <c:v>81.5</c:v>
                </c:pt>
                <c:pt idx="74">
                  <c:v>51.8</c:v>
                </c:pt>
                <c:pt idx="75">
                  <c:v>54.1</c:v>
                </c:pt>
                <c:pt idx="76">
                  <c:v>48.5</c:v>
                </c:pt>
                <c:pt idx="77">
                  <c:v>40.9</c:v>
                </c:pt>
                <c:pt idx="78">
                  <c:v>41.5</c:v>
                </c:pt>
                <c:pt idx="79">
                  <c:v>42.3</c:v>
                </c:pt>
                <c:pt idx="80">
                  <c:v>25</c:v>
                </c:pt>
                <c:pt idx="81">
                  <c:v>36.4</c:v>
                </c:pt>
                <c:pt idx="82">
                  <c:v>35.6</c:v>
                </c:pt>
                <c:pt idx="83">
                  <c:v>31.5</c:v>
                </c:pt>
                <c:pt idx="84">
                  <c:v>60.5</c:v>
                </c:pt>
                <c:pt idx="85">
                  <c:v>68.900000000000006</c:v>
                </c:pt>
                <c:pt idx="86">
                  <c:v>26.8</c:v>
                </c:pt>
                <c:pt idx="87">
                  <c:v>24.5</c:v>
                </c:pt>
                <c:pt idx="88">
                  <c:v>51.8</c:v>
                </c:pt>
                <c:pt idx="89">
                  <c:v>56.8</c:v>
                </c:pt>
                <c:pt idx="90">
                  <c:v>38.9</c:v>
                </c:pt>
                <c:pt idx="91">
                  <c:v>73.599999999999994</c:v>
                </c:pt>
                <c:pt idx="92">
                  <c:v>22.7</c:v>
                </c:pt>
                <c:pt idx="93">
                  <c:v>19.600000000000001</c:v>
                </c:pt>
                <c:pt idx="94">
                  <c:v>26.4</c:v>
                </c:pt>
                <c:pt idx="95">
                  <c:v>63.6</c:v>
                </c:pt>
                <c:pt idx="96">
                  <c:v>37.800000000000004</c:v>
                </c:pt>
                <c:pt idx="97">
                  <c:v>46.5</c:v>
                </c:pt>
                <c:pt idx="98">
                  <c:v>47.6</c:v>
                </c:pt>
                <c:pt idx="99">
                  <c:v>47.6</c:v>
                </c:pt>
                <c:pt idx="100">
                  <c:v>43</c:v>
                </c:pt>
                <c:pt idx="101">
                  <c:v>36.800000000000004</c:v>
                </c:pt>
                <c:pt idx="102">
                  <c:v>19.5</c:v>
                </c:pt>
                <c:pt idx="103">
                  <c:v>37.200000000000003</c:v>
                </c:pt>
                <c:pt idx="104">
                  <c:v>76.2</c:v>
                </c:pt>
                <c:pt idx="105">
                  <c:v>12.4</c:v>
                </c:pt>
                <c:pt idx="106">
                  <c:v>48.5</c:v>
                </c:pt>
                <c:pt idx="107">
                  <c:v>30.8</c:v>
                </c:pt>
                <c:pt idx="108">
                  <c:v>59.8</c:v>
                </c:pt>
                <c:pt idx="109">
                  <c:v>46.2</c:v>
                </c:pt>
                <c:pt idx="110">
                  <c:v>49.5</c:v>
                </c:pt>
                <c:pt idx="111">
                  <c:v>44.1</c:v>
                </c:pt>
                <c:pt idx="112">
                  <c:v>42.2</c:v>
                </c:pt>
                <c:pt idx="113">
                  <c:v>52.3</c:v>
                </c:pt>
                <c:pt idx="114">
                  <c:v>52.7</c:v>
                </c:pt>
                <c:pt idx="115">
                  <c:v>89.7</c:v>
                </c:pt>
                <c:pt idx="116">
                  <c:v>61.1</c:v>
                </c:pt>
                <c:pt idx="117">
                  <c:v>30.5</c:v>
                </c:pt>
                <c:pt idx="118">
                  <c:v>70.099999999999994</c:v>
                </c:pt>
                <c:pt idx="119">
                  <c:v>51.4</c:v>
                </c:pt>
                <c:pt idx="120">
                  <c:v>79.8</c:v>
                </c:pt>
                <c:pt idx="121">
                  <c:v>67</c:v>
                </c:pt>
                <c:pt idx="122">
                  <c:v>53.8</c:v>
                </c:pt>
                <c:pt idx="123">
                  <c:v>36.9</c:v>
                </c:pt>
                <c:pt idx="124">
                  <c:v>79.900000000000006</c:v>
                </c:pt>
                <c:pt idx="125">
                  <c:v>48.2</c:v>
                </c:pt>
                <c:pt idx="126">
                  <c:v>37.4</c:v>
                </c:pt>
                <c:pt idx="127">
                  <c:v>39.9</c:v>
                </c:pt>
                <c:pt idx="128">
                  <c:v>37.300000000000004</c:v>
                </c:pt>
                <c:pt idx="129">
                  <c:v>59.1</c:v>
                </c:pt>
                <c:pt idx="130">
                  <c:v>29.8</c:v>
                </c:pt>
                <c:pt idx="131">
                  <c:v>86.1</c:v>
                </c:pt>
                <c:pt idx="132">
                  <c:v>40.200000000000003</c:v>
                </c:pt>
                <c:pt idx="133">
                  <c:v>42.2</c:v>
                </c:pt>
                <c:pt idx="134">
                  <c:v>50.6</c:v>
                </c:pt>
                <c:pt idx="135">
                  <c:v>54.6</c:v>
                </c:pt>
                <c:pt idx="136">
                  <c:v>29.4</c:v>
                </c:pt>
                <c:pt idx="137">
                  <c:v>63.9</c:v>
                </c:pt>
                <c:pt idx="138">
                  <c:v>43.5</c:v>
                </c:pt>
                <c:pt idx="139">
                  <c:v>70.2</c:v>
                </c:pt>
                <c:pt idx="140">
                  <c:v>13.6</c:v>
                </c:pt>
                <c:pt idx="141">
                  <c:v>44</c:v>
                </c:pt>
                <c:pt idx="142">
                  <c:v>77.900000000000006</c:v>
                </c:pt>
                <c:pt idx="143">
                  <c:v>49.5</c:v>
                </c:pt>
                <c:pt idx="144">
                  <c:v>50.6</c:v>
                </c:pt>
                <c:pt idx="145">
                  <c:v>38.6</c:v>
                </c:pt>
                <c:pt idx="146">
                  <c:v>54</c:v>
                </c:pt>
                <c:pt idx="147">
                  <c:v>34.800000000000004</c:v>
                </c:pt>
                <c:pt idx="148">
                  <c:v>14</c:v>
                </c:pt>
                <c:pt idx="149">
                  <c:v>39</c:v>
                </c:pt>
                <c:pt idx="150">
                  <c:v>11.1</c:v>
                </c:pt>
                <c:pt idx="151">
                  <c:v>58.4</c:v>
                </c:pt>
                <c:pt idx="152">
                  <c:v>48.9</c:v>
                </c:pt>
                <c:pt idx="153">
                  <c:v>31.5</c:v>
                </c:pt>
                <c:pt idx="154">
                  <c:v>32.300000000000004</c:v>
                </c:pt>
                <c:pt idx="155">
                  <c:v>51.8</c:v>
                </c:pt>
                <c:pt idx="156">
                  <c:v>30.2</c:v>
                </c:pt>
                <c:pt idx="157">
                  <c:v>16.2</c:v>
                </c:pt>
                <c:pt idx="158">
                  <c:v>54.5</c:v>
                </c:pt>
                <c:pt idx="159">
                  <c:v>82.3</c:v>
                </c:pt>
                <c:pt idx="160">
                  <c:v>8.8000000000000007</c:v>
                </c:pt>
                <c:pt idx="161">
                  <c:v>42.4</c:v>
                </c:pt>
                <c:pt idx="162">
                  <c:v>35.5</c:v>
                </c:pt>
                <c:pt idx="163">
                  <c:v>74.2</c:v>
                </c:pt>
                <c:pt idx="164">
                  <c:v>49.6</c:v>
                </c:pt>
                <c:pt idx="165">
                  <c:v>32.1</c:v>
                </c:pt>
                <c:pt idx="166">
                  <c:v>48.1</c:v>
                </c:pt>
                <c:pt idx="167">
                  <c:v>56.6</c:v>
                </c:pt>
                <c:pt idx="168">
                  <c:v>52.2</c:v>
                </c:pt>
                <c:pt idx="169">
                  <c:v>53</c:v>
                </c:pt>
                <c:pt idx="170">
                  <c:v>84.4</c:v>
                </c:pt>
                <c:pt idx="171">
                  <c:v>66.400000000000006</c:v>
                </c:pt>
                <c:pt idx="172">
                  <c:v>60.5</c:v>
                </c:pt>
                <c:pt idx="173">
                  <c:v>33.1</c:v>
                </c:pt>
                <c:pt idx="174">
                  <c:v>53.9</c:v>
                </c:pt>
                <c:pt idx="175">
                  <c:v>59.7</c:v>
                </c:pt>
                <c:pt idx="176">
                  <c:v>58.7</c:v>
                </c:pt>
                <c:pt idx="177">
                  <c:v>61.1</c:v>
                </c:pt>
                <c:pt idx="178">
                  <c:v>48.8</c:v>
                </c:pt>
                <c:pt idx="179">
                  <c:v>22.6</c:v>
                </c:pt>
                <c:pt idx="180">
                  <c:v>23.5</c:v>
                </c:pt>
                <c:pt idx="181">
                  <c:v>42.1</c:v>
                </c:pt>
                <c:pt idx="182">
                  <c:v>36.6</c:v>
                </c:pt>
                <c:pt idx="183">
                  <c:v>23.3</c:v>
                </c:pt>
                <c:pt idx="184">
                  <c:v>34.5</c:v>
                </c:pt>
                <c:pt idx="185">
                  <c:v>65.7</c:v>
                </c:pt>
                <c:pt idx="186">
                  <c:v>57.5</c:v>
                </c:pt>
                <c:pt idx="187">
                  <c:v>31.7</c:v>
                </c:pt>
                <c:pt idx="188">
                  <c:v>67.599999999999994</c:v>
                </c:pt>
                <c:pt idx="189">
                  <c:v>37.5</c:v>
                </c:pt>
                <c:pt idx="190">
                  <c:v>38.800000000000004</c:v>
                </c:pt>
                <c:pt idx="191">
                  <c:v>66.8</c:v>
                </c:pt>
                <c:pt idx="192">
                  <c:v>57.9</c:v>
                </c:pt>
                <c:pt idx="193">
                  <c:v>21.9</c:v>
                </c:pt>
                <c:pt idx="194">
                  <c:v>35.700000000000003</c:v>
                </c:pt>
                <c:pt idx="195">
                  <c:v>32.300000000000004</c:v>
                </c:pt>
                <c:pt idx="196">
                  <c:v>18.100000000000001</c:v>
                </c:pt>
                <c:pt idx="197">
                  <c:v>20</c:v>
                </c:pt>
                <c:pt idx="198">
                  <c:v>44.2</c:v>
                </c:pt>
                <c:pt idx="199">
                  <c:v>64.099999999999994</c:v>
                </c:pt>
                <c:pt idx="200">
                  <c:v>64.599999999999994</c:v>
                </c:pt>
                <c:pt idx="201">
                  <c:v>64.8</c:v>
                </c:pt>
                <c:pt idx="202">
                  <c:v>30.9</c:v>
                </c:pt>
                <c:pt idx="203">
                  <c:v>67</c:v>
                </c:pt>
                <c:pt idx="204">
                  <c:v>44</c:v>
                </c:pt>
                <c:pt idx="205">
                  <c:v>55.1</c:v>
                </c:pt>
                <c:pt idx="206">
                  <c:v>42</c:v>
                </c:pt>
                <c:pt idx="207">
                  <c:v>46.8</c:v>
                </c:pt>
                <c:pt idx="208">
                  <c:v>58.4</c:v>
                </c:pt>
                <c:pt idx="209">
                  <c:v>91.1</c:v>
                </c:pt>
                <c:pt idx="210">
                  <c:v>62.6</c:v>
                </c:pt>
                <c:pt idx="211">
                  <c:v>42.8</c:v>
                </c:pt>
                <c:pt idx="212">
                  <c:v>45.4</c:v>
                </c:pt>
                <c:pt idx="213">
                  <c:v>46.9</c:v>
                </c:pt>
                <c:pt idx="214">
                  <c:v>41.1</c:v>
                </c:pt>
                <c:pt idx="215">
                  <c:v>60.6</c:v>
                </c:pt>
                <c:pt idx="216">
                  <c:v>67.8</c:v>
                </c:pt>
                <c:pt idx="217">
                  <c:v>53.8</c:v>
                </c:pt>
                <c:pt idx="218">
                  <c:v>36</c:v>
                </c:pt>
                <c:pt idx="219">
                  <c:v>40</c:v>
                </c:pt>
                <c:pt idx="220">
                  <c:v>32.200000000000003</c:v>
                </c:pt>
                <c:pt idx="221">
                  <c:v>69</c:v>
                </c:pt>
                <c:pt idx="222">
                  <c:v>28.7</c:v>
                </c:pt>
                <c:pt idx="223">
                  <c:v>66.099999999999994</c:v>
                </c:pt>
                <c:pt idx="224">
                  <c:v>40.4</c:v>
                </c:pt>
                <c:pt idx="225">
                  <c:v>89.7</c:v>
                </c:pt>
                <c:pt idx="226">
                  <c:v>58.7</c:v>
                </c:pt>
                <c:pt idx="227">
                  <c:v>44.1</c:v>
                </c:pt>
                <c:pt idx="228">
                  <c:v>41.2</c:v>
                </c:pt>
                <c:pt idx="229">
                  <c:v>51</c:v>
                </c:pt>
                <c:pt idx="230">
                  <c:v>50.4</c:v>
                </c:pt>
                <c:pt idx="231">
                  <c:v>33.700000000000003</c:v>
                </c:pt>
                <c:pt idx="232">
                  <c:v>46.5</c:v>
                </c:pt>
                <c:pt idx="233">
                  <c:v>60.5</c:v>
                </c:pt>
                <c:pt idx="234">
                  <c:v>47.5</c:v>
                </c:pt>
                <c:pt idx="235">
                  <c:v>60.1</c:v>
                </c:pt>
                <c:pt idx="236">
                  <c:v>50.2</c:v>
                </c:pt>
                <c:pt idx="237">
                  <c:v>31.9</c:v>
                </c:pt>
                <c:pt idx="238">
                  <c:v>41</c:v>
                </c:pt>
                <c:pt idx="239">
                  <c:v>46.3</c:v>
                </c:pt>
                <c:pt idx="240">
                  <c:v>26</c:v>
                </c:pt>
                <c:pt idx="241">
                  <c:v>61.3</c:v>
                </c:pt>
                <c:pt idx="242">
                  <c:v>42.7</c:v>
                </c:pt>
                <c:pt idx="243">
                  <c:v>65.900000000000006</c:v>
                </c:pt>
                <c:pt idx="244">
                  <c:v>37.1</c:v>
                </c:pt>
                <c:pt idx="245">
                  <c:v>62.7</c:v>
                </c:pt>
                <c:pt idx="246">
                  <c:v>43.6</c:v>
                </c:pt>
                <c:pt idx="247">
                  <c:v>69.400000000000006</c:v>
                </c:pt>
                <c:pt idx="248">
                  <c:v>48</c:v>
                </c:pt>
                <c:pt idx="249">
                  <c:v>63.4</c:v>
                </c:pt>
                <c:pt idx="250">
                  <c:v>56.7</c:v>
                </c:pt>
                <c:pt idx="251">
                  <c:v>51.2</c:v>
                </c:pt>
                <c:pt idx="252">
                  <c:v>35.4</c:v>
                </c:pt>
                <c:pt idx="253">
                  <c:v>53.6</c:v>
                </c:pt>
                <c:pt idx="254">
                  <c:v>54.1</c:v>
                </c:pt>
                <c:pt idx="255">
                  <c:v>21.1</c:v>
                </c:pt>
                <c:pt idx="256">
                  <c:v>24.2</c:v>
                </c:pt>
                <c:pt idx="257">
                  <c:v>48.2</c:v>
                </c:pt>
                <c:pt idx="258">
                  <c:v>38.6</c:v>
                </c:pt>
                <c:pt idx="259">
                  <c:v>50.7</c:v>
                </c:pt>
                <c:pt idx="260">
                  <c:v>56.4</c:v>
                </c:pt>
                <c:pt idx="261">
                  <c:v>65.099999999999994</c:v>
                </c:pt>
                <c:pt idx="262">
                  <c:v>28.7</c:v>
                </c:pt>
                <c:pt idx="263">
                  <c:v>20.100000000000001</c:v>
                </c:pt>
                <c:pt idx="264">
                  <c:v>41.1</c:v>
                </c:pt>
                <c:pt idx="265">
                  <c:v>43</c:v>
                </c:pt>
                <c:pt idx="266">
                  <c:v>36.5</c:v>
                </c:pt>
                <c:pt idx="267">
                  <c:v>82.6</c:v>
                </c:pt>
                <c:pt idx="268">
                  <c:v>36.200000000000003</c:v>
                </c:pt>
                <c:pt idx="269">
                  <c:v>60.4</c:v>
                </c:pt>
                <c:pt idx="270">
                  <c:v>40.800000000000004</c:v>
                </c:pt>
                <c:pt idx="271">
                  <c:v>34.1</c:v>
                </c:pt>
                <c:pt idx="272">
                  <c:v>55.4</c:v>
                </c:pt>
                <c:pt idx="273">
                  <c:v>34.300000000000004</c:v>
                </c:pt>
                <c:pt idx="274">
                  <c:v>33.300000000000004</c:v>
                </c:pt>
                <c:pt idx="275">
                  <c:v>58.6</c:v>
                </c:pt>
                <c:pt idx="276">
                  <c:v>26.6</c:v>
                </c:pt>
                <c:pt idx="277">
                  <c:v>51.4</c:v>
                </c:pt>
                <c:pt idx="278">
                  <c:v>80.7</c:v>
                </c:pt>
                <c:pt idx="279">
                  <c:v>49.7</c:v>
                </c:pt>
                <c:pt idx="280">
                  <c:v>42</c:v>
                </c:pt>
                <c:pt idx="281">
                  <c:v>48</c:v>
                </c:pt>
                <c:pt idx="282">
                  <c:v>46.4</c:v>
                </c:pt>
                <c:pt idx="283">
                  <c:v>45.7</c:v>
                </c:pt>
                <c:pt idx="284">
                  <c:v>34.200000000000003</c:v>
                </c:pt>
                <c:pt idx="285">
                  <c:v>33.300000000000004</c:v>
                </c:pt>
                <c:pt idx="286">
                  <c:v>69.599999999999994</c:v>
                </c:pt>
                <c:pt idx="287">
                  <c:v>84.5</c:v>
                </c:pt>
                <c:pt idx="288">
                  <c:v>48</c:v>
                </c:pt>
                <c:pt idx="289">
                  <c:v>40.6</c:v>
                </c:pt>
                <c:pt idx="290">
                  <c:v>38</c:v>
                </c:pt>
                <c:pt idx="291">
                  <c:v>49.6</c:v>
                </c:pt>
                <c:pt idx="292">
                  <c:v>67.3</c:v>
                </c:pt>
                <c:pt idx="293">
                  <c:v>68.599999999999994</c:v>
                </c:pt>
                <c:pt idx="294">
                  <c:v>32.200000000000003</c:v>
                </c:pt>
                <c:pt idx="295">
                  <c:v>28.1</c:v>
                </c:pt>
                <c:pt idx="296">
                  <c:v>49.5</c:v>
                </c:pt>
                <c:pt idx="297">
                  <c:v>40.6</c:v>
                </c:pt>
                <c:pt idx="298">
                  <c:v>15</c:v>
                </c:pt>
                <c:pt idx="299">
                  <c:v>47.7</c:v>
                </c:pt>
                <c:pt idx="300">
                  <c:v>46.6</c:v>
                </c:pt>
                <c:pt idx="301">
                  <c:v>37.4</c:v>
                </c:pt>
                <c:pt idx="302">
                  <c:v>31.5</c:v>
                </c:pt>
                <c:pt idx="303">
                  <c:v>46.3</c:v>
                </c:pt>
                <c:pt idx="304">
                  <c:v>39.200000000000003</c:v>
                </c:pt>
                <c:pt idx="305">
                  <c:v>28.3</c:v>
                </c:pt>
                <c:pt idx="306">
                  <c:v>83</c:v>
                </c:pt>
                <c:pt idx="307">
                  <c:v>37.700000000000003</c:v>
                </c:pt>
                <c:pt idx="308">
                  <c:v>55</c:v>
                </c:pt>
                <c:pt idx="309">
                  <c:v>34.5</c:v>
                </c:pt>
                <c:pt idx="310">
                  <c:v>70</c:v>
                </c:pt>
                <c:pt idx="311">
                  <c:v>71.099999999999994</c:v>
                </c:pt>
                <c:pt idx="312">
                  <c:v>63.7</c:v>
                </c:pt>
                <c:pt idx="313">
                  <c:v>45</c:v>
                </c:pt>
                <c:pt idx="314">
                  <c:v>47.3</c:v>
                </c:pt>
                <c:pt idx="315">
                  <c:v>61.8</c:v>
                </c:pt>
                <c:pt idx="316">
                  <c:v>56.9</c:v>
                </c:pt>
                <c:pt idx="317">
                  <c:v>28.8</c:v>
                </c:pt>
                <c:pt idx="318">
                  <c:v>44.8</c:v>
                </c:pt>
                <c:pt idx="319">
                  <c:v>49.2</c:v>
                </c:pt>
                <c:pt idx="320">
                  <c:v>41.3</c:v>
                </c:pt>
                <c:pt idx="321">
                  <c:v>32.6</c:v>
                </c:pt>
                <c:pt idx="322">
                  <c:v>44.6</c:v>
                </c:pt>
                <c:pt idx="323">
                  <c:v>39.4</c:v>
                </c:pt>
                <c:pt idx="324">
                  <c:v>68.900000000000006</c:v>
                </c:pt>
                <c:pt idx="325">
                  <c:v>12.4</c:v>
                </c:pt>
                <c:pt idx="326">
                  <c:v>37.800000000000004</c:v>
                </c:pt>
                <c:pt idx="327">
                  <c:v>32.6</c:v>
                </c:pt>
                <c:pt idx="328">
                  <c:v>36.700000000000003</c:v>
                </c:pt>
                <c:pt idx="329">
                  <c:v>20.5</c:v>
                </c:pt>
                <c:pt idx="330">
                  <c:v>39.5</c:v>
                </c:pt>
                <c:pt idx="331">
                  <c:v>14.1</c:v>
                </c:pt>
                <c:pt idx="332">
                  <c:v>75.400000000000006</c:v>
                </c:pt>
                <c:pt idx="333">
                  <c:v>35.4</c:v>
                </c:pt>
                <c:pt idx="334">
                  <c:v>30.9</c:v>
                </c:pt>
                <c:pt idx="335">
                  <c:v>40.800000000000004</c:v>
                </c:pt>
                <c:pt idx="336">
                  <c:v>19.399999999999999</c:v>
                </c:pt>
                <c:pt idx="337">
                  <c:v>55.7</c:v>
                </c:pt>
                <c:pt idx="338">
                  <c:v>77.2</c:v>
                </c:pt>
                <c:pt idx="339">
                  <c:v>43</c:v>
                </c:pt>
                <c:pt idx="340">
                  <c:v>48.4</c:v>
                </c:pt>
                <c:pt idx="341">
                  <c:v>33.4</c:v>
                </c:pt>
                <c:pt idx="342">
                  <c:v>40.300000000000004</c:v>
                </c:pt>
                <c:pt idx="343">
                  <c:v>39.200000000000003</c:v>
                </c:pt>
                <c:pt idx="344">
                  <c:v>34.200000000000003</c:v>
                </c:pt>
                <c:pt idx="345">
                  <c:v>64.099999999999994</c:v>
                </c:pt>
                <c:pt idx="346">
                  <c:v>40.1</c:v>
                </c:pt>
                <c:pt idx="347">
                  <c:v>44.9</c:v>
                </c:pt>
                <c:pt idx="348">
                  <c:v>49.5</c:v>
                </c:pt>
                <c:pt idx="349">
                  <c:v>39.700000000000003</c:v>
                </c:pt>
                <c:pt idx="350">
                  <c:v>26.4</c:v>
                </c:pt>
                <c:pt idx="351">
                  <c:v>58</c:v>
                </c:pt>
                <c:pt idx="352">
                  <c:v>24.9</c:v>
                </c:pt>
                <c:pt idx="353">
                  <c:v>21</c:v>
                </c:pt>
                <c:pt idx="354">
                  <c:v>27.5</c:v>
                </c:pt>
                <c:pt idx="355">
                  <c:v>43.4</c:v>
                </c:pt>
                <c:pt idx="356">
                  <c:v>35.4</c:v>
                </c:pt>
                <c:pt idx="357">
                  <c:v>54.5</c:v>
                </c:pt>
                <c:pt idx="358">
                  <c:v>48.7</c:v>
                </c:pt>
                <c:pt idx="359">
                  <c:v>45.6</c:v>
                </c:pt>
                <c:pt idx="360">
                  <c:v>18.8</c:v>
                </c:pt>
                <c:pt idx="361">
                  <c:v>64.2</c:v>
                </c:pt>
                <c:pt idx="362">
                  <c:v>13.3</c:v>
                </c:pt>
                <c:pt idx="363">
                  <c:v>53.2</c:v>
                </c:pt>
                <c:pt idx="364">
                  <c:v>70.400000000000006</c:v>
                </c:pt>
                <c:pt idx="365">
                  <c:v>60.4</c:v>
                </c:pt>
                <c:pt idx="366">
                  <c:v>44.4</c:v>
                </c:pt>
                <c:pt idx="367">
                  <c:v>24.3</c:v>
                </c:pt>
                <c:pt idx="368">
                  <c:v>62.8</c:v>
                </c:pt>
                <c:pt idx="369">
                  <c:v>31.6</c:v>
                </c:pt>
                <c:pt idx="370">
                  <c:v>42.1</c:v>
                </c:pt>
                <c:pt idx="371">
                  <c:v>79.400000000000006</c:v>
                </c:pt>
                <c:pt idx="372">
                  <c:v>53.7</c:v>
                </c:pt>
                <c:pt idx="373">
                  <c:v>55.3</c:v>
                </c:pt>
                <c:pt idx="374">
                  <c:v>56.6</c:v>
                </c:pt>
                <c:pt idx="375">
                  <c:v>44.9</c:v>
                </c:pt>
                <c:pt idx="376">
                  <c:v>50</c:v>
                </c:pt>
                <c:pt idx="377">
                  <c:v>39.6</c:v>
                </c:pt>
                <c:pt idx="378">
                  <c:v>56.1</c:v>
                </c:pt>
                <c:pt idx="379">
                  <c:v>65.400000000000006</c:v>
                </c:pt>
                <c:pt idx="380">
                  <c:v>41.5</c:v>
                </c:pt>
                <c:pt idx="381">
                  <c:v>63.7</c:v>
                </c:pt>
                <c:pt idx="382">
                  <c:v>35</c:v>
                </c:pt>
                <c:pt idx="383">
                  <c:v>48.6</c:v>
                </c:pt>
                <c:pt idx="384">
                  <c:v>28.7</c:v>
                </c:pt>
                <c:pt idx="385">
                  <c:v>45.3</c:v>
                </c:pt>
                <c:pt idx="386">
                  <c:v>53.2</c:v>
                </c:pt>
                <c:pt idx="387">
                  <c:v>36.800000000000004</c:v>
                </c:pt>
                <c:pt idx="388">
                  <c:v>50</c:v>
                </c:pt>
                <c:pt idx="389">
                  <c:v>92.7</c:v>
                </c:pt>
                <c:pt idx="390">
                  <c:v>86.2</c:v>
                </c:pt>
                <c:pt idx="391">
                  <c:v>38.6</c:v>
                </c:pt>
                <c:pt idx="392">
                  <c:v>55</c:v>
                </c:pt>
                <c:pt idx="393">
                  <c:v>53</c:v>
                </c:pt>
                <c:pt idx="394">
                  <c:v>61</c:v>
                </c:pt>
                <c:pt idx="395">
                  <c:v>76.599999999999994</c:v>
                </c:pt>
                <c:pt idx="396">
                  <c:v>36.6</c:v>
                </c:pt>
                <c:pt idx="397">
                  <c:v>55.2</c:v>
                </c:pt>
                <c:pt idx="398">
                  <c:v>38.800000000000004</c:v>
                </c:pt>
                <c:pt idx="399">
                  <c:v>51.1</c:v>
                </c:pt>
                <c:pt idx="400">
                  <c:v>24.5</c:v>
                </c:pt>
                <c:pt idx="401">
                  <c:v>57.2</c:v>
                </c:pt>
                <c:pt idx="402">
                  <c:v>54.9</c:v>
                </c:pt>
                <c:pt idx="403">
                  <c:v>55.1</c:v>
                </c:pt>
                <c:pt idx="404">
                  <c:v>47.4</c:v>
                </c:pt>
                <c:pt idx="405">
                  <c:v>55.5</c:v>
                </c:pt>
                <c:pt idx="406">
                  <c:v>37.300000000000004</c:v>
                </c:pt>
                <c:pt idx="407">
                  <c:v>46.6</c:v>
                </c:pt>
                <c:pt idx="408">
                  <c:v>25.2</c:v>
                </c:pt>
                <c:pt idx="409">
                  <c:v>82.5</c:v>
                </c:pt>
                <c:pt idx="410">
                  <c:v>41.5</c:v>
                </c:pt>
                <c:pt idx="411">
                  <c:v>77</c:v>
                </c:pt>
                <c:pt idx="412">
                  <c:v>50.8</c:v>
                </c:pt>
                <c:pt idx="413">
                  <c:v>88.1</c:v>
                </c:pt>
                <c:pt idx="414">
                  <c:v>37.5</c:v>
                </c:pt>
                <c:pt idx="415">
                  <c:v>66.599999999999994</c:v>
                </c:pt>
                <c:pt idx="416">
                  <c:v>51.3</c:v>
                </c:pt>
                <c:pt idx="417">
                  <c:v>69.8</c:v>
                </c:pt>
                <c:pt idx="418">
                  <c:v>36.700000000000003</c:v>
                </c:pt>
                <c:pt idx="419">
                  <c:v>65.900000000000006</c:v>
                </c:pt>
                <c:pt idx="420">
                  <c:v>45.1</c:v>
                </c:pt>
                <c:pt idx="421">
                  <c:v>16.899999999999999</c:v>
                </c:pt>
                <c:pt idx="422">
                  <c:v>18.899999999999999</c:v>
                </c:pt>
                <c:pt idx="423">
                  <c:v>39.1</c:v>
                </c:pt>
                <c:pt idx="424">
                  <c:v>23.3</c:v>
                </c:pt>
                <c:pt idx="425">
                  <c:v>27.4</c:v>
                </c:pt>
                <c:pt idx="426">
                  <c:v>42.1</c:v>
                </c:pt>
                <c:pt idx="427">
                  <c:v>54.3</c:v>
                </c:pt>
                <c:pt idx="428">
                  <c:v>51.6</c:v>
                </c:pt>
                <c:pt idx="429">
                  <c:v>89.8</c:v>
                </c:pt>
                <c:pt idx="430">
                  <c:v>38.300000000000004</c:v>
                </c:pt>
                <c:pt idx="431">
                  <c:v>77.2</c:v>
                </c:pt>
                <c:pt idx="432">
                  <c:v>33.6</c:v>
                </c:pt>
                <c:pt idx="433">
                  <c:v>46.9</c:v>
                </c:pt>
                <c:pt idx="434">
                  <c:v>72.900000000000006</c:v>
                </c:pt>
                <c:pt idx="435">
                  <c:v>29.2</c:v>
                </c:pt>
                <c:pt idx="436">
                  <c:v>65.3</c:v>
                </c:pt>
                <c:pt idx="437">
                  <c:v>59.7</c:v>
                </c:pt>
                <c:pt idx="438">
                  <c:v>60</c:v>
                </c:pt>
                <c:pt idx="439">
                  <c:v>41</c:v>
                </c:pt>
                <c:pt idx="440">
                  <c:v>48.2</c:v>
                </c:pt>
                <c:pt idx="441">
                  <c:v>85.3</c:v>
                </c:pt>
                <c:pt idx="442">
                  <c:v>66.2</c:v>
                </c:pt>
                <c:pt idx="443">
                  <c:v>46.4</c:v>
                </c:pt>
                <c:pt idx="444">
                  <c:v>47.9</c:v>
                </c:pt>
                <c:pt idx="445">
                  <c:v>80.400000000000006</c:v>
                </c:pt>
                <c:pt idx="446">
                  <c:v>24.8</c:v>
                </c:pt>
                <c:pt idx="447">
                  <c:v>33.200000000000003</c:v>
                </c:pt>
                <c:pt idx="448">
                  <c:v>80.2</c:v>
                </c:pt>
                <c:pt idx="449">
                  <c:v>65.8</c:v>
                </c:pt>
                <c:pt idx="450">
                  <c:v>43.5</c:v>
                </c:pt>
                <c:pt idx="451">
                  <c:v>67.8</c:v>
                </c:pt>
                <c:pt idx="452">
                  <c:v>68.2</c:v>
                </c:pt>
                <c:pt idx="453">
                  <c:v>33.1</c:v>
                </c:pt>
                <c:pt idx="454">
                  <c:v>34.700000000000003</c:v>
                </c:pt>
                <c:pt idx="455">
                  <c:v>37.300000000000004</c:v>
                </c:pt>
                <c:pt idx="456">
                  <c:v>67.900000000000006</c:v>
                </c:pt>
                <c:pt idx="457">
                  <c:v>36.800000000000004</c:v>
                </c:pt>
                <c:pt idx="458">
                  <c:v>31.2</c:v>
                </c:pt>
                <c:pt idx="459">
                  <c:v>64</c:v>
                </c:pt>
                <c:pt idx="460">
                  <c:v>10</c:v>
                </c:pt>
                <c:pt idx="461">
                  <c:v>25.7</c:v>
                </c:pt>
                <c:pt idx="462">
                  <c:v>44.1</c:v>
                </c:pt>
                <c:pt idx="463">
                  <c:v>65.3</c:v>
                </c:pt>
                <c:pt idx="464">
                  <c:v>69.400000000000006</c:v>
                </c:pt>
                <c:pt idx="465">
                  <c:v>51.2</c:v>
                </c:pt>
                <c:pt idx="466">
                  <c:v>71</c:v>
                </c:pt>
                <c:pt idx="467">
                  <c:v>23.1</c:v>
                </c:pt>
                <c:pt idx="468">
                  <c:v>52.8</c:v>
                </c:pt>
                <c:pt idx="469">
                  <c:v>56.4</c:v>
                </c:pt>
                <c:pt idx="470">
                  <c:v>28.1</c:v>
                </c:pt>
                <c:pt idx="471">
                  <c:v>38.9</c:v>
                </c:pt>
                <c:pt idx="472">
                  <c:v>58</c:v>
                </c:pt>
                <c:pt idx="473">
                  <c:v>57.7</c:v>
                </c:pt>
                <c:pt idx="474">
                  <c:v>61.9</c:v>
                </c:pt>
                <c:pt idx="475">
                  <c:v>15.6</c:v>
                </c:pt>
                <c:pt idx="476">
                  <c:v>78.400000000000006</c:v>
                </c:pt>
                <c:pt idx="477">
                  <c:v>72.5</c:v>
                </c:pt>
                <c:pt idx="478">
                  <c:v>13.3</c:v>
                </c:pt>
                <c:pt idx="479">
                  <c:v>49.2</c:v>
                </c:pt>
                <c:pt idx="480">
                  <c:v>68.099999999999994</c:v>
                </c:pt>
                <c:pt idx="481">
                  <c:v>45.7</c:v>
                </c:pt>
                <c:pt idx="482">
                  <c:v>33</c:v>
                </c:pt>
                <c:pt idx="483">
                  <c:v>50.5</c:v>
                </c:pt>
                <c:pt idx="484">
                  <c:v>52.4</c:v>
                </c:pt>
                <c:pt idx="485">
                  <c:v>42.9</c:v>
                </c:pt>
                <c:pt idx="486">
                  <c:v>28</c:v>
                </c:pt>
                <c:pt idx="487">
                  <c:v>65.3</c:v>
                </c:pt>
                <c:pt idx="488">
                  <c:v>27</c:v>
                </c:pt>
                <c:pt idx="489">
                  <c:v>31.3</c:v>
                </c:pt>
                <c:pt idx="490">
                  <c:v>43.5</c:v>
                </c:pt>
                <c:pt idx="491">
                  <c:v>69.8</c:v>
                </c:pt>
                <c:pt idx="492">
                  <c:v>30.8</c:v>
                </c:pt>
                <c:pt idx="493">
                  <c:v>40.6</c:v>
                </c:pt>
                <c:pt idx="494">
                  <c:v>63.3</c:v>
                </c:pt>
                <c:pt idx="495">
                  <c:v>61.5</c:v>
                </c:pt>
                <c:pt idx="496">
                  <c:v>36.4</c:v>
                </c:pt>
                <c:pt idx="497">
                  <c:v>49.2</c:v>
                </c:pt>
                <c:pt idx="498">
                  <c:v>35.9</c:v>
                </c:pt>
                <c:pt idx="499">
                  <c:v>57.3</c:v>
                </c:pt>
                <c:pt idx="500">
                  <c:v>26.9</c:v>
                </c:pt>
                <c:pt idx="501">
                  <c:v>78.099999999999994</c:v>
                </c:pt>
                <c:pt idx="502">
                  <c:v>36</c:v>
                </c:pt>
                <c:pt idx="503">
                  <c:v>30.8</c:v>
                </c:pt>
                <c:pt idx="504">
                  <c:v>43.6</c:v>
                </c:pt>
                <c:pt idx="505">
                  <c:v>21.5</c:v>
                </c:pt>
                <c:pt idx="506">
                  <c:v>17.5</c:v>
                </c:pt>
                <c:pt idx="507">
                  <c:v>13.7</c:v>
                </c:pt>
                <c:pt idx="508">
                  <c:v>13.9</c:v>
                </c:pt>
                <c:pt idx="509">
                  <c:v>8.9</c:v>
                </c:pt>
                <c:pt idx="510">
                  <c:v>45.3</c:v>
                </c:pt>
                <c:pt idx="511">
                  <c:v>20.100000000000001</c:v>
                </c:pt>
                <c:pt idx="512">
                  <c:v>46.5</c:v>
                </c:pt>
                <c:pt idx="513">
                  <c:v>34.6</c:v>
                </c:pt>
                <c:pt idx="514">
                  <c:v>58.2</c:v>
                </c:pt>
                <c:pt idx="515">
                  <c:v>33.4</c:v>
                </c:pt>
                <c:pt idx="516">
                  <c:v>44.7</c:v>
                </c:pt>
                <c:pt idx="517">
                  <c:v>31.5</c:v>
                </c:pt>
                <c:pt idx="518">
                  <c:v>33</c:v>
                </c:pt>
                <c:pt idx="519">
                  <c:v>31.7</c:v>
                </c:pt>
                <c:pt idx="520">
                  <c:v>22.4</c:v>
                </c:pt>
                <c:pt idx="521">
                  <c:v>23.1</c:v>
                </c:pt>
                <c:pt idx="522">
                  <c:v>39.300000000000004</c:v>
                </c:pt>
                <c:pt idx="523">
                  <c:v>25.5</c:v>
                </c:pt>
                <c:pt idx="524">
                  <c:v>18.5</c:v>
                </c:pt>
                <c:pt idx="525">
                  <c:v>45.1</c:v>
                </c:pt>
                <c:pt idx="526">
                  <c:v>54.9</c:v>
                </c:pt>
                <c:pt idx="527">
                  <c:v>19</c:v>
                </c:pt>
                <c:pt idx="528">
                  <c:v>13.9</c:v>
                </c:pt>
                <c:pt idx="529">
                  <c:v>30.4</c:v>
                </c:pt>
                <c:pt idx="530">
                  <c:v>27.2</c:v>
                </c:pt>
                <c:pt idx="531">
                  <c:v>36.9</c:v>
                </c:pt>
                <c:pt idx="532">
                  <c:v>18.3</c:v>
                </c:pt>
                <c:pt idx="533">
                  <c:v>7.7</c:v>
                </c:pt>
                <c:pt idx="534">
                  <c:v>49.4</c:v>
                </c:pt>
                <c:pt idx="535">
                  <c:v>56.2</c:v>
                </c:pt>
                <c:pt idx="536">
                  <c:v>58.6</c:v>
                </c:pt>
                <c:pt idx="537">
                  <c:v>40</c:v>
                </c:pt>
                <c:pt idx="538">
                  <c:v>60.2</c:v>
                </c:pt>
                <c:pt idx="539">
                  <c:v>23.9</c:v>
                </c:pt>
                <c:pt idx="540">
                  <c:v>45.8</c:v>
                </c:pt>
                <c:pt idx="541">
                  <c:v>78.3</c:v>
                </c:pt>
              </c:numCache>
            </c:numRef>
          </c:xVal>
          <c:yVal>
            <c:numRef>
              <c:f>Public!$B$2:$B$543</c:f>
              <c:numCache>
                <c:formatCode>General</c:formatCode>
                <c:ptCount val="542"/>
                <c:pt idx="0">
                  <c:v>3243</c:v>
                </c:pt>
                <c:pt idx="1">
                  <c:v>11518</c:v>
                </c:pt>
                <c:pt idx="2">
                  <c:v>8411</c:v>
                </c:pt>
                <c:pt idx="3">
                  <c:v>11966</c:v>
                </c:pt>
                <c:pt idx="4">
                  <c:v>7841</c:v>
                </c:pt>
                <c:pt idx="5">
                  <c:v>5710</c:v>
                </c:pt>
                <c:pt idx="6">
                  <c:v>10369</c:v>
                </c:pt>
                <c:pt idx="7">
                  <c:v>8192</c:v>
                </c:pt>
                <c:pt idx="8">
                  <c:v>10337</c:v>
                </c:pt>
                <c:pt idx="9">
                  <c:v>2968</c:v>
                </c:pt>
                <c:pt idx="10">
                  <c:v>8120</c:v>
                </c:pt>
                <c:pt idx="11">
                  <c:v>6662</c:v>
                </c:pt>
                <c:pt idx="12">
                  <c:v>6885</c:v>
                </c:pt>
                <c:pt idx="13">
                  <c:v>6968</c:v>
                </c:pt>
                <c:pt idx="14">
                  <c:v>897</c:v>
                </c:pt>
                <c:pt idx="15">
                  <c:v>4252</c:v>
                </c:pt>
                <c:pt idx="16">
                  <c:v>4049</c:v>
                </c:pt>
                <c:pt idx="17">
                  <c:v>1677</c:v>
                </c:pt>
                <c:pt idx="18">
                  <c:v>2178</c:v>
                </c:pt>
                <c:pt idx="19">
                  <c:v>4843</c:v>
                </c:pt>
                <c:pt idx="20">
                  <c:v>6257</c:v>
                </c:pt>
                <c:pt idx="21">
                  <c:v>8623</c:v>
                </c:pt>
                <c:pt idx="22">
                  <c:v>9029</c:v>
                </c:pt>
                <c:pt idx="23">
                  <c:v>7948</c:v>
                </c:pt>
                <c:pt idx="24">
                  <c:v>6103</c:v>
                </c:pt>
                <c:pt idx="25">
                  <c:v>13112</c:v>
                </c:pt>
                <c:pt idx="26">
                  <c:v>1123</c:v>
                </c:pt>
                <c:pt idx="27">
                  <c:v>7815</c:v>
                </c:pt>
                <c:pt idx="28">
                  <c:v>615</c:v>
                </c:pt>
                <c:pt idx="29">
                  <c:v>7554</c:v>
                </c:pt>
                <c:pt idx="30">
                  <c:v>7299</c:v>
                </c:pt>
                <c:pt idx="31">
                  <c:v>6479</c:v>
                </c:pt>
                <c:pt idx="32">
                  <c:v>10133</c:v>
                </c:pt>
                <c:pt idx="33">
                  <c:v>5962</c:v>
                </c:pt>
                <c:pt idx="34">
                  <c:v>6077</c:v>
                </c:pt>
                <c:pt idx="35">
                  <c:v>8662</c:v>
                </c:pt>
                <c:pt idx="36">
                  <c:v>7462</c:v>
                </c:pt>
                <c:pt idx="37">
                  <c:v>6187</c:v>
                </c:pt>
                <c:pt idx="38">
                  <c:v>3112</c:v>
                </c:pt>
                <c:pt idx="39">
                  <c:v>7958</c:v>
                </c:pt>
                <c:pt idx="40">
                  <c:v>8712</c:v>
                </c:pt>
                <c:pt idx="41">
                  <c:v>5654</c:v>
                </c:pt>
                <c:pt idx="42">
                  <c:v>9211</c:v>
                </c:pt>
                <c:pt idx="43">
                  <c:v>6925</c:v>
                </c:pt>
                <c:pt idx="44">
                  <c:v>8732</c:v>
                </c:pt>
                <c:pt idx="45">
                  <c:v>6432</c:v>
                </c:pt>
                <c:pt idx="46">
                  <c:v>11662</c:v>
                </c:pt>
                <c:pt idx="47">
                  <c:v>7908</c:v>
                </c:pt>
                <c:pt idx="48">
                  <c:v>10894</c:v>
                </c:pt>
                <c:pt idx="49">
                  <c:v>6567</c:v>
                </c:pt>
                <c:pt idx="50">
                  <c:v>7361</c:v>
                </c:pt>
                <c:pt idx="51">
                  <c:v>8908</c:v>
                </c:pt>
                <c:pt idx="52">
                  <c:v>1745</c:v>
                </c:pt>
                <c:pt idx="53">
                  <c:v>10622</c:v>
                </c:pt>
                <c:pt idx="54">
                  <c:v>8112</c:v>
                </c:pt>
                <c:pt idx="55">
                  <c:v>4266</c:v>
                </c:pt>
                <c:pt idx="56">
                  <c:v>6032</c:v>
                </c:pt>
                <c:pt idx="57">
                  <c:v>8230</c:v>
                </c:pt>
                <c:pt idx="58">
                  <c:v>6474</c:v>
                </c:pt>
                <c:pt idx="59">
                  <c:v>1052</c:v>
                </c:pt>
                <c:pt idx="60">
                  <c:v>9552</c:v>
                </c:pt>
                <c:pt idx="61">
                  <c:v>9003</c:v>
                </c:pt>
                <c:pt idx="62">
                  <c:v>7848</c:v>
                </c:pt>
                <c:pt idx="63">
                  <c:v>10155</c:v>
                </c:pt>
                <c:pt idx="64">
                  <c:v>6037</c:v>
                </c:pt>
                <c:pt idx="65">
                  <c:v>7988</c:v>
                </c:pt>
                <c:pt idx="66">
                  <c:v>10026</c:v>
                </c:pt>
                <c:pt idx="67">
                  <c:v>6331</c:v>
                </c:pt>
                <c:pt idx="68">
                  <c:v>6337</c:v>
                </c:pt>
                <c:pt idx="69">
                  <c:v>3814</c:v>
                </c:pt>
                <c:pt idx="70">
                  <c:v>7623</c:v>
                </c:pt>
                <c:pt idx="71">
                  <c:v>6703</c:v>
                </c:pt>
                <c:pt idx="72">
                  <c:v>8310</c:v>
                </c:pt>
                <c:pt idx="73">
                  <c:v>5239</c:v>
                </c:pt>
                <c:pt idx="74">
                  <c:v>6191</c:v>
                </c:pt>
                <c:pt idx="75">
                  <c:v>9393</c:v>
                </c:pt>
                <c:pt idx="76">
                  <c:v>9932</c:v>
                </c:pt>
                <c:pt idx="77">
                  <c:v>5428</c:v>
                </c:pt>
                <c:pt idx="78">
                  <c:v>1058</c:v>
                </c:pt>
                <c:pt idx="79">
                  <c:v>8250</c:v>
                </c:pt>
                <c:pt idx="80">
                  <c:v>13158</c:v>
                </c:pt>
                <c:pt idx="81">
                  <c:v>6582</c:v>
                </c:pt>
                <c:pt idx="82">
                  <c:v>5910</c:v>
                </c:pt>
                <c:pt idx="83">
                  <c:v>6157</c:v>
                </c:pt>
                <c:pt idx="84">
                  <c:v>2123</c:v>
                </c:pt>
                <c:pt idx="85">
                  <c:v>5979</c:v>
                </c:pt>
                <c:pt idx="86">
                  <c:v>8683</c:v>
                </c:pt>
                <c:pt idx="87">
                  <c:v>3674</c:v>
                </c:pt>
                <c:pt idx="88">
                  <c:v>6538</c:v>
                </c:pt>
                <c:pt idx="89">
                  <c:v>6705</c:v>
                </c:pt>
                <c:pt idx="90">
                  <c:v>2976</c:v>
                </c:pt>
                <c:pt idx="91">
                  <c:v>4706</c:v>
                </c:pt>
                <c:pt idx="92">
                  <c:v>7534</c:v>
                </c:pt>
                <c:pt idx="93">
                  <c:v>4486</c:v>
                </c:pt>
                <c:pt idx="94">
                  <c:v>3000</c:v>
                </c:pt>
                <c:pt idx="95">
                  <c:v>5828</c:v>
                </c:pt>
                <c:pt idx="96">
                  <c:v>4137</c:v>
                </c:pt>
                <c:pt idx="97">
                  <c:v>8504</c:v>
                </c:pt>
                <c:pt idx="98">
                  <c:v>9967</c:v>
                </c:pt>
                <c:pt idx="99">
                  <c:v>11117</c:v>
                </c:pt>
                <c:pt idx="100">
                  <c:v>2914</c:v>
                </c:pt>
                <c:pt idx="101">
                  <c:v>6714</c:v>
                </c:pt>
                <c:pt idx="102">
                  <c:v>3106</c:v>
                </c:pt>
                <c:pt idx="103">
                  <c:v>8823</c:v>
                </c:pt>
                <c:pt idx="104">
                  <c:v>6949</c:v>
                </c:pt>
                <c:pt idx="105">
                  <c:v>8225</c:v>
                </c:pt>
                <c:pt idx="106">
                  <c:v>1981</c:v>
                </c:pt>
                <c:pt idx="107">
                  <c:v>7910</c:v>
                </c:pt>
                <c:pt idx="108">
                  <c:v>10353</c:v>
                </c:pt>
                <c:pt idx="109">
                  <c:v>2057</c:v>
                </c:pt>
                <c:pt idx="110">
                  <c:v>6401</c:v>
                </c:pt>
                <c:pt idx="111">
                  <c:v>10071</c:v>
                </c:pt>
                <c:pt idx="112">
                  <c:v>8545</c:v>
                </c:pt>
                <c:pt idx="113">
                  <c:v>13476</c:v>
                </c:pt>
                <c:pt idx="114">
                  <c:v>8109</c:v>
                </c:pt>
                <c:pt idx="115">
                  <c:v>5305</c:v>
                </c:pt>
                <c:pt idx="116">
                  <c:v>7229</c:v>
                </c:pt>
                <c:pt idx="117">
                  <c:v>10089</c:v>
                </c:pt>
                <c:pt idx="118">
                  <c:v>5843</c:v>
                </c:pt>
                <c:pt idx="119">
                  <c:v>5282</c:v>
                </c:pt>
                <c:pt idx="120">
                  <c:v>3799</c:v>
                </c:pt>
                <c:pt idx="121">
                  <c:v>8787</c:v>
                </c:pt>
                <c:pt idx="122">
                  <c:v>8887</c:v>
                </c:pt>
                <c:pt idx="123">
                  <c:v>4916</c:v>
                </c:pt>
                <c:pt idx="124">
                  <c:v>4110</c:v>
                </c:pt>
                <c:pt idx="125">
                  <c:v>5074</c:v>
                </c:pt>
                <c:pt idx="126">
                  <c:v>2577</c:v>
                </c:pt>
                <c:pt idx="127">
                  <c:v>6185</c:v>
                </c:pt>
                <c:pt idx="128">
                  <c:v>4793</c:v>
                </c:pt>
                <c:pt idx="129">
                  <c:v>4529</c:v>
                </c:pt>
                <c:pt idx="130">
                  <c:v>10384</c:v>
                </c:pt>
                <c:pt idx="131">
                  <c:v>8360</c:v>
                </c:pt>
                <c:pt idx="132">
                  <c:v>6616</c:v>
                </c:pt>
                <c:pt idx="133">
                  <c:v>6144</c:v>
                </c:pt>
                <c:pt idx="134">
                  <c:v>5428</c:v>
                </c:pt>
                <c:pt idx="135">
                  <c:v>7816</c:v>
                </c:pt>
                <c:pt idx="136">
                  <c:v>10031</c:v>
                </c:pt>
                <c:pt idx="137">
                  <c:v>4669</c:v>
                </c:pt>
                <c:pt idx="138">
                  <c:v>11333</c:v>
                </c:pt>
                <c:pt idx="139">
                  <c:v>8572</c:v>
                </c:pt>
                <c:pt idx="140">
                  <c:v>9114</c:v>
                </c:pt>
                <c:pt idx="141">
                  <c:v>5557</c:v>
                </c:pt>
                <c:pt idx="142">
                  <c:v>6958</c:v>
                </c:pt>
                <c:pt idx="143">
                  <c:v>3982</c:v>
                </c:pt>
                <c:pt idx="144">
                  <c:v>2664</c:v>
                </c:pt>
                <c:pt idx="145">
                  <c:v>8602</c:v>
                </c:pt>
                <c:pt idx="146">
                  <c:v>3593</c:v>
                </c:pt>
                <c:pt idx="147">
                  <c:v>6002</c:v>
                </c:pt>
                <c:pt idx="148">
                  <c:v>5440</c:v>
                </c:pt>
                <c:pt idx="149">
                  <c:v>8847</c:v>
                </c:pt>
                <c:pt idx="150">
                  <c:v>5474</c:v>
                </c:pt>
                <c:pt idx="151">
                  <c:v>11901</c:v>
                </c:pt>
                <c:pt idx="152">
                  <c:v>4909</c:v>
                </c:pt>
                <c:pt idx="153">
                  <c:v>8449</c:v>
                </c:pt>
                <c:pt idx="154">
                  <c:v>7079</c:v>
                </c:pt>
                <c:pt idx="155">
                  <c:v>4290</c:v>
                </c:pt>
                <c:pt idx="156">
                  <c:v>6495</c:v>
                </c:pt>
                <c:pt idx="157">
                  <c:v>2392</c:v>
                </c:pt>
                <c:pt idx="158">
                  <c:v>10164</c:v>
                </c:pt>
                <c:pt idx="159">
                  <c:v>8292</c:v>
                </c:pt>
                <c:pt idx="160">
                  <c:v>5042</c:v>
                </c:pt>
                <c:pt idx="161">
                  <c:v>8033</c:v>
                </c:pt>
                <c:pt idx="162">
                  <c:v>24</c:v>
                </c:pt>
                <c:pt idx="163">
                  <c:v>8880</c:v>
                </c:pt>
                <c:pt idx="164">
                  <c:v>9600</c:v>
                </c:pt>
                <c:pt idx="165">
                  <c:v>9126</c:v>
                </c:pt>
                <c:pt idx="166">
                  <c:v>3750</c:v>
                </c:pt>
                <c:pt idx="167">
                  <c:v>2917</c:v>
                </c:pt>
                <c:pt idx="168">
                  <c:v>10224</c:v>
                </c:pt>
                <c:pt idx="169">
                  <c:v>4498</c:v>
                </c:pt>
                <c:pt idx="170">
                  <c:v>6118</c:v>
                </c:pt>
                <c:pt idx="171">
                  <c:v>8149</c:v>
                </c:pt>
                <c:pt idx="172">
                  <c:v>8128</c:v>
                </c:pt>
                <c:pt idx="173">
                  <c:v>7015</c:v>
                </c:pt>
                <c:pt idx="174">
                  <c:v>6981</c:v>
                </c:pt>
                <c:pt idx="175">
                  <c:v>5872</c:v>
                </c:pt>
                <c:pt idx="176">
                  <c:v>9726</c:v>
                </c:pt>
                <c:pt idx="177">
                  <c:v>7590</c:v>
                </c:pt>
                <c:pt idx="178">
                  <c:v>9441</c:v>
                </c:pt>
                <c:pt idx="179">
                  <c:v>6350</c:v>
                </c:pt>
                <c:pt idx="180">
                  <c:v>6024</c:v>
                </c:pt>
                <c:pt idx="181">
                  <c:v>11022</c:v>
                </c:pt>
                <c:pt idx="182">
                  <c:v>5882</c:v>
                </c:pt>
                <c:pt idx="183">
                  <c:v>5868</c:v>
                </c:pt>
                <c:pt idx="184">
                  <c:v>1490</c:v>
                </c:pt>
                <c:pt idx="185">
                  <c:v>9144</c:v>
                </c:pt>
                <c:pt idx="186">
                  <c:v>14779</c:v>
                </c:pt>
                <c:pt idx="187">
                  <c:v>2536</c:v>
                </c:pt>
                <c:pt idx="188">
                  <c:v>8719</c:v>
                </c:pt>
                <c:pt idx="189">
                  <c:v>10949</c:v>
                </c:pt>
                <c:pt idx="190">
                  <c:v>8127</c:v>
                </c:pt>
                <c:pt idx="191">
                  <c:v>7820</c:v>
                </c:pt>
                <c:pt idx="192">
                  <c:v>7763</c:v>
                </c:pt>
                <c:pt idx="193">
                  <c:v>8564</c:v>
                </c:pt>
                <c:pt idx="194">
                  <c:v>11049</c:v>
                </c:pt>
                <c:pt idx="195">
                  <c:v>8027</c:v>
                </c:pt>
                <c:pt idx="196">
                  <c:v>5927</c:v>
                </c:pt>
                <c:pt idx="197">
                  <c:v>4672</c:v>
                </c:pt>
                <c:pt idx="198">
                  <c:v>6240</c:v>
                </c:pt>
                <c:pt idx="199">
                  <c:v>7539</c:v>
                </c:pt>
                <c:pt idx="200">
                  <c:v>2908</c:v>
                </c:pt>
                <c:pt idx="201">
                  <c:v>6848</c:v>
                </c:pt>
                <c:pt idx="202">
                  <c:v>594</c:v>
                </c:pt>
                <c:pt idx="203">
                  <c:v>7398</c:v>
                </c:pt>
                <c:pt idx="204">
                  <c:v>4625</c:v>
                </c:pt>
                <c:pt idx="205">
                  <c:v>10557</c:v>
                </c:pt>
                <c:pt idx="206">
                  <c:v>6822</c:v>
                </c:pt>
                <c:pt idx="207">
                  <c:v>4912</c:v>
                </c:pt>
                <c:pt idx="208">
                  <c:v>8352</c:v>
                </c:pt>
                <c:pt idx="209">
                  <c:v>7908</c:v>
                </c:pt>
                <c:pt idx="210">
                  <c:v>9108</c:v>
                </c:pt>
                <c:pt idx="211">
                  <c:v>7618</c:v>
                </c:pt>
                <c:pt idx="212">
                  <c:v>7507</c:v>
                </c:pt>
                <c:pt idx="213">
                  <c:v>10966</c:v>
                </c:pt>
                <c:pt idx="214">
                  <c:v>8282</c:v>
                </c:pt>
                <c:pt idx="215">
                  <c:v>9335</c:v>
                </c:pt>
                <c:pt idx="216">
                  <c:v>7157</c:v>
                </c:pt>
                <c:pt idx="217">
                  <c:v>7481</c:v>
                </c:pt>
                <c:pt idx="218">
                  <c:v>10013</c:v>
                </c:pt>
                <c:pt idx="219">
                  <c:v>8193</c:v>
                </c:pt>
                <c:pt idx="220">
                  <c:v>1456</c:v>
                </c:pt>
                <c:pt idx="221">
                  <c:v>8995</c:v>
                </c:pt>
                <c:pt idx="222">
                  <c:v>11821</c:v>
                </c:pt>
                <c:pt idx="223">
                  <c:v>8771</c:v>
                </c:pt>
                <c:pt idx="224">
                  <c:v>10593</c:v>
                </c:pt>
                <c:pt idx="225">
                  <c:v>3337</c:v>
                </c:pt>
                <c:pt idx="226">
                  <c:v>5327</c:v>
                </c:pt>
                <c:pt idx="227">
                  <c:v>9900</c:v>
                </c:pt>
                <c:pt idx="228">
                  <c:v>9966</c:v>
                </c:pt>
                <c:pt idx="229">
                  <c:v>1562</c:v>
                </c:pt>
                <c:pt idx="230">
                  <c:v>13731</c:v>
                </c:pt>
                <c:pt idx="231">
                  <c:v>7499</c:v>
                </c:pt>
                <c:pt idx="232">
                  <c:v>8601</c:v>
                </c:pt>
                <c:pt idx="233">
                  <c:v>10587</c:v>
                </c:pt>
                <c:pt idx="234">
                  <c:v>6249</c:v>
                </c:pt>
                <c:pt idx="235">
                  <c:v>7501</c:v>
                </c:pt>
                <c:pt idx="236">
                  <c:v>8345</c:v>
                </c:pt>
                <c:pt idx="237">
                  <c:v>10541</c:v>
                </c:pt>
                <c:pt idx="238">
                  <c:v>10697</c:v>
                </c:pt>
                <c:pt idx="239">
                  <c:v>5481</c:v>
                </c:pt>
                <c:pt idx="240">
                  <c:v>11692</c:v>
                </c:pt>
                <c:pt idx="241">
                  <c:v>8592</c:v>
                </c:pt>
                <c:pt idx="242">
                  <c:v>8852</c:v>
                </c:pt>
                <c:pt idx="243">
                  <c:v>5478</c:v>
                </c:pt>
                <c:pt idx="244">
                  <c:v>9771</c:v>
                </c:pt>
                <c:pt idx="245">
                  <c:v>10169</c:v>
                </c:pt>
                <c:pt idx="246">
                  <c:v>7379</c:v>
                </c:pt>
                <c:pt idx="247">
                  <c:v>11173</c:v>
                </c:pt>
                <c:pt idx="248">
                  <c:v>8186</c:v>
                </c:pt>
                <c:pt idx="249">
                  <c:v>7227</c:v>
                </c:pt>
                <c:pt idx="250">
                  <c:v>7411</c:v>
                </c:pt>
                <c:pt idx="251">
                  <c:v>7975</c:v>
                </c:pt>
                <c:pt idx="252">
                  <c:v>12768</c:v>
                </c:pt>
                <c:pt idx="253">
                  <c:v>6169</c:v>
                </c:pt>
                <c:pt idx="254">
                  <c:v>7515</c:v>
                </c:pt>
                <c:pt idx="255">
                  <c:v>7405</c:v>
                </c:pt>
                <c:pt idx="256">
                  <c:v>7224</c:v>
                </c:pt>
                <c:pt idx="257">
                  <c:v>6595</c:v>
                </c:pt>
                <c:pt idx="258">
                  <c:v>6902</c:v>
                </c:pt>
                <c:pt idx="259">
                  <c:v>9164</c:v>
                </c:pt>
                <c:pt idx="260">
                  <c:v>9755</c:v>
                </c:pt>
                <c:pt idx="261">
                  <c:v>6000</c:v>
                </c:pt>
                <c:pt idx="262">
                  <c:v>6677</c:v>
                </c:pt>
                <c:pt idx="263">
                  <c:v>11980</c:v>
                </c:pt>
                <c:pt idx="264">
                  <c:v>9141</c:v>
                </c:pt>
                <c:pt idx="265">
                  <c:v>10758</c:v>
                </c:pt>
                <c:pt idx="266">
                  <c:v>5769</c:v>
                </c:pt>
                <c:pt idx="267">
                  <c:v>8342</c:v>
                </c:pt>
                <c:pt idx="268">
                  <c:v>9568</c:v>
                </c:pt>
                <c:pt idx="269">
                  <c:v>6944</c:v>
                </c:pt>
                <c:pt idx="270">
                  <c:v>8383</c:v>
                </c:pt>
                <c:pt idx="271">
                  <c:v>5348</c:v>
                </c:pt>
                <c:pt idx="272">
                  <c:v>12555</c:v>
                </c:pt>
                <c:pt idx="273">
                  <c:v>10841</c:v>
                </c:pt>
                <c:pt idx="274">
                  <c:v>5756</c:v>
                </c:pt>
                <c:pt idx="275">
                  <c:v>11425</c:v>
                </c:pt>
                <c:pt idx="276">
                  <c:v>6298</c:v>
                </c:pt>
                <c:pt idx="277">
                  <c:v>13532</c:v>
                </c:pt>
                <c:pt idx="278">
                  <c:v>6382</c:v>
                </c:pt>
                <c:pt idx="279">
                  <c:v>6247</c:v>
                </c:pt>
                <c:pt idx="280">
                  <c:v>8412</c:v>
                </c:pt>
                <c:pt idx="281">
                  <c:v>6706</c:v>
                </c:pt>
                <c:pt idx="282">
                  <c:v>12386</c:v>
                </c:pt>
                <c:pt idx="283">
                  <c:v>7497</c:v>
                </c:pt>
                <c:pt idx="284">
                  <c:v>8081</c:v>
                </c:pt>
                <c:pt idx="285">
                  <c:v>6083</c:v>
                </c:pt>
                <c:pt idx="286">
                  <c:v>8252</c:v>
                </c:pt>
                <c:pt idx="287">
                  <c:v>3291</c:v>
                </c:pt>
                <c:pt idx="288">
                  <c:v>9965</c:v>
                </c:pt>
                <c:pt idx="289">
                  <c:v>8966</c:v>
                </c:pt>
                <c:pt idx="290">
                  <c:v>6206</c:v>
                </c:pt>
                <c:pt idx="291">
                  <c:v>10156</c:v>
                </c:pt>
                <c:pt idx="292">
                  <c:v>13866</c:v>
                </c:pt>
                <c:pt idx="293">
                  <c:v>16794</c:v>
                </c:pt>
                <c:pt idx="294">
                  <c:v>8130</c:v>
                </c:pt>
                <c:pt idx="295">
                  <c:v>9752</c:v>
                </c:pt>
                <c:pt idx="296">
                  <c:v>3305</c:v>
                </c:pt>
                <c:pt idx="297">
                  <c:v>6295</c:v>
                </c:pt>
                <c:pt idx="298">
                  <c:v>11322</c:v>
                </c:pt>
                <c:pt idx="299">
                  <c:v>9119</c:v>
                </c:pt>
                <c:pt idx="300">
                  <c:v>10671</c:v>
                </c:pt>
                <c:pt idx="301">
                  <c:v>2195</c:v>
                </c:pt>
                <c:pt idx="302">
                  <c:v>8550</c:v>
                </c:pt>
                <c:pt idx="303">
                  <c:v>7805</c:v>
                </c:pt>
                <c:pt idx="304">
                  <c:v>8382</c:v>
                </c:pt>
                <c:pt idx="305">
                  <c:v>5389</c:v>
                </c:pt>
                <c:pt idx="306">
                  <c:v>6478</c:v>
                </c:pt>
                <c:pt idx="307">
                  <c:v>10709</c:v>
                </c:pt>
                <c:pt idx="308">
                  <c:v>3410</c:v>
                </c:pt>
                <c:pt idx="309">
                  <c:v>8482</c:v>
                </c:pt>
                <c:pt idx="310">
                  <c:v>19886</c:v>
                </c:pt>
                <c:pt idx="311">
                  <c:v>3637</c:v>
                </c:pt>
                <c:pt idx="312">
                  <c:v>14348</c:v>
                </c:pt>
                <c:pt idx="313">
                  <c:v>8066</c:v>
                </c:pt>
                <c:pt idx="314">
                  <c:v>11825</c:v>
                </c:pt>
                <c:pt idx="315">
                  <c:v>7250</c:v>
                </c:pt>
                <c:pt idx="316">
                  <c:v>7865</c:v>
                </c:pt>
                <c:pt idx="317">
                  <c:v>8450</c:v>
                </c:pt>
                <c:pt idx="318">
                  <c:v>8795</c:v>
                </c:pt>
                <c:pt idx="319">
                  <c:v>7995</c:v>
                </c:pt>
                <c:pt idx="320">
                  <c:v>9781</c:v>
                </c:pt>
                <c:pt idx="321">
                  <c:v>6266</c:v>
                </c:pt>
                <c:pt idx="322">
                  <c:v>14568</c:v>
                </c:pt>
                <c:pt idx="323">
                  <c:v>5316</c:v>
                </c:pt>
                <c:pt idx="324">
                  <c:v>7403</c:v>
                </c:pt>
                <c:pt idx="325">
                  <c:v>10952</c:v>
                </c:pt>
                <c:pt idx="326">
                  <c:v>10282</c:v>
                </c:pt>
                <c:pt idx="327">
                  <c:v>4586</c:v>
                </c:pt>
                <c:pt idx="328">
                  <c:v>9958</c:v>
                </c:pt>
                <c:pt idx="329">
                  <c:v>6933</c:v>
                </c:pt>
                <c:pt idx="330">
                  <c:v>8968</c:v>
                </c:pt>
                <c:pt idx="331">
                  <c:v>5304</c:v>
                </c:pt>
                <c:pt idx="332">
                  <c:v>7626</c:v>
                </c:pt>
                <c:pt idx="333">
                  <c:v>5126</c:v>
                </c:pt>
                <c:pt idx="334">
                  <c:v>8955</c:v>
                </c:pt>
                <c:pt idx="335">
                  <c:v>9890</c:v>
                </c:pt>
                <c:pt idx="336">
                  <c:v>8738</c:v>
                </c:pt>
                <c:pt idx="337">
                  <c:v>5777</c:v>
                </c:pt>
                <c:pt idx="338">
                  <c:v>8115</c:v>
                </c:pt>
                <c:pt idx="339">
                  <c:v>15530</c:v>
                </c:pt>
                <c:pt idx="340">
                  <c:v>5981</c:v>
                </c:pt>
                <c:pt idx="341">
                  <c:v>5675</c:v>
                </c:pt>
                <c:pt idx="342">
                  <c:v>11406</c:v>
                </c:pt>
                <c:pt idx="343">
                  <c:v>10778</c:v>
                </c:pt>
                <c:pt idx="344">
                  <c:v>5693</c:v>
                </c:pt>
                <c:pt idx="345">
                  <c:v>14330</c:v>
                </c:pt>
                <c:pt idx="346">
                  <c:v>2178</c:v>
                </c:pt>
                <c:pt idx="347">
                  <c:v>8274</c:v>
                </c:pt>
                <c:pt idx="348">
                  <c:v>3152</c:v>
                </c:pt>
                <c:pt idx="349">
                  <c:v>2550</c:v>
                </c:pt>
                <c:pt idx="350">
                  <c:v>9903</c:v>
                </c:pt>
                <c:pt idx="351">
                  <c:v>8886</c:v>
                </c:pt>
                <c:pt idx="352">
                  <c:v>9352</c:v>
                </c:pt>
                <c:pt idx="353">
                  <c:v>4241</c:v>
                </c:pt>
                <c:pt idx="354">
                  <c:v>7331</c:v>
                </c:pt>
                <c:pt idx="355">
                  <c:v>14740</c:v>
                </c:pt>
                <c:pt idx="356">
                  <c:v>5314</c:v>
                </c:pt>
                <c:pt idx="357">
                  <c:v>9446</c:v>
                </c:pt>
                <c:pt idx="358">
                  <c:v>9890</c:v>
                </c:pt>
                <c:pt idx="359">
                  <c:v>5156</c:v>
                </c:pt>
                <c:pt idx="360">
                  <c:v>8886</c:v>
                </c:pt>
                <c:pt idx="361">
                  <c:v>8551</c:v>
                </c:pt>
                <c:pt idx="362">
                  <c:v>9381</c:v>
                </c:pt>
                <c:pt idx="363">
                  <c:v>8411</c:v>
                </c:pt>
                <c:pt idx="364">
                  <c:v>6925</c:v>
                </c:pt>
                <c:pt idx="365">
                  <c:v>11301</c:v>
                </c:pt>
                <c:pt idx="366">
                  <c:v>13415</c:v>
                </c:pt>
                <c:pt idx="367">
                  <c:v>7342</c:v>
                </c:pt>
                <c:pt idx="368">
                  <c:v>12260</c:v>
                </c:pt>
                <c:pt idx="369">
                  <c:v>8437</c:v>
                </c:pt>
                <c:pt idx="370">
                  <c:v>7930</c:v>
                </c:pt>
                <c:pt idx="371">
                  <c:v>8203</c:v>
                </c:pt>
                <c:pt idx="372">
                  <c:v>7678</c:v>
                </c:pt>
                <c:pt idx="373">
                  <c:v>3639</c:v>
                </c:pt>
                <c:pt idx="374">
                  <c:v>7105</c:v>
                </c:pt>
                <c:pt idx="375">
                  <c:v>7386</c:v>
                </c:pt>
                <c:pt idx="376">
                  <c:v>13295</c:v>
                </c:pt>
                <c:pt idx="377">
                  <c:v>15022</c:v>
                </c:pt>
                <c:pt idx="378">
                  <c:v>3662</c:v>
                </c:pt>
                <c:pt idx="379">
                  <c:v>13042</c:v>
                </c:pt>
                <c:pt idx="380">
                  <c:v>13635</c:v>
                </c:pt>
                <c:pt idx="381">
                  <c:v>9011</c:v>
                </c:pt>
                <c:pt idx="382">
                  <c:v>7374</c:v>
                </c:pt>
                <c:pt idx="383">
                  <c:v>5501</c:v>
                </c:pt>
                <c:pt idx="384">
                  <c:v>10548</c:v>
                </c:pt>
                <c:pt idx="385">
                  <c:v>4401</c:v>
                </c:pt>
                <c:pt idx="386">
                  <c:v>8047</c:v>
                </c:pt>
                <c:pt idx="387">
                  <c:v>10180</c:v>
                </c:pt>
                <c:pt idx="388">
                  <c:v>8866</c:v>
                </c:pt>
                <c:pt idx="389">
                  <c:v>4638</c:v>
                </c:pt>
                <c:pt idx="390">
                  <c:v>5573</c:v>
                </c:pt>
                <c:pt idx="391">
                  <c:v>11642</c:v>
                </c:pt>
                <c:pt idx="392">
                  <c:v>9002</c:v>
                </c:pt>
                <c:pt idx="393">
                  <c:v>6322</c:v>
                </c:pt>
                <c:pt idx="394">
                  <c:v>10969</c:v>
                </c:pt>
                <c:pt idx="395">
                  <c:v>5233</c:v>
                </c:pt>
                <c:pt idx="396">
                  <c:v>6285</c:v>
                </c:pt>
                <c:pt idx="397">
                  <c:v>4879</c:v>
                </c:pt>
                <c:pt idx="398">
                  <c:v>6863</c:v>
                </c:pt>
                <c:pt idx="399">
                  <c:v>9728</c:v>
                </c:pt>
                <c:pt idx="400">
                  <c:v>8752</c:v>
                </c:pt>
                <c:pt idx="401">
                  <c:v>10673</c:v>
                </c:pt>
                <c:pt idx="402">
                  <c:v>7238</c:v>
                </c:pt>
                <c:pt idx="403">
                  <c:v>10284</c:v>
                </c:pt>
                <c:pt idx="404">
                  <c:v>4266</c:v>
                </c:pt>
                <c:pt idx="405">
                  <c:v>14664</c:v>
                </c:pt>
                <c:pt idx="406">
                  <c:v>18611</c:v>
                </c:pt>
                <c:pt idx="407">
                  <c:v>11794</c:v>
                </c:pt>
                <c:pt idx="408">
                  <c:v>7387</c:v>
                </c:pt>
                <c:pt idx="409">
                  <c:v>8161</c:v>
                </c:pt>
                <c:pt idx="410">
                  <c:v>7352</c:v>
                </c:pt>
                <c:pt idx="411">
                  <c:v>14914</c:v>
                </c:pt>
                <c:pt idx="412">
                  <c:v>8813</c:v>
                </c:pt>
                <c:pt idx="413">
                  <c:v>3263</c:v>
                </c:pt>
                <c:pt idx="414">
                  <c:v>4138</c:v>
                </c:pt>
                <c:pt idx="415">
                  <c:v>9500</c:v>
                </c:pt>
                <c:pt idx="416">
                  <c:v>8666</c:v>
                </c:pt>
                <c:pt idx="417">
                  <c:v>15747</c:v>
                </c:pt>
                <c:pt idx="418">
                  <c:v>8245</c:v>
                </c:pt>
                <c:pt idx="419">
                  <c:v>3876</c:v>
                </c:pt>
                <c:pt idx="420">
                  <c:v>10968</c:v>
                </c:pt>
                <c:pt idx="421">
                  <c:v>7290</c:v>
                </c:pt>
                <c:pt idx="422">
                  <c:v>9736</c:v>
                </c:pt>
                <c:pt idx="423">
                  <c:v>7596</c:v>
                </c:pt>
                <c:pt idx="424">
                  <c:v>7419</c:v>
                </c:pt>
                <c:pt idx="425">
                  <c:v>8486</c:v>
                </c:pt>
                <c:pt idx="426">
                  <c:v>13264</c:v>
                </c:pt>
                <c:pt idx="427">
                  <c:v>11114</c:v>
                </c:pt>
                <c:pt idx="428">
                  <c:v>7815</c:v>
                </c:pt>
                <c:pt idx="429">
                  <c:v>8545</c:v>
                </c:pt>
                <c:pt idx="430">
                  <c:v>4481</c:v>
                </c:pt>
                <c:pt idx="431">
                  <c:v>5803</c:v>
                </c:pt>
                <c:pt idx="432">
                  <c:v>8553</c:v>
                </c:pt>
                <c:pt idx="433">
                  <c:v>4950</c:v>
                </c:pt>
                <c:pt idx="434">
                  <c:v>8832</c:v>
                </c:pt>
                <c:pt idx="435">
                  <c:v>9573</c:v>
                </c:pt>
                <c:pt idx="436">
                  <c:v>10481</c:v>
                </c:pt>
                <c:pt idx="437">
                  <c:v>8148</c:v>
                </c:pt>
                <c:pt idx="438">
                  <c:v>11921</c:v>
                </c:pt>
                <c:pt idx="439">
                  <c:v>11173</c:v>
                </c:pt>
                <c:pt idx="440">
                  <c:v>9753</c:v>
                </c:pt>
                <c:pt idx="441">
                  <c:v>15781</c:v>
                </c:pt>
                <c:pt idx="442">
                  <c:v>6133</c:v>
                </c:pt>
                <c:pt idx="443">
                  <c:v>5004</c:v>
                </c:pt>
                <c:pt idx="444">
                  <c:v>7356</c:v>
                </c:pt>
                <c:pt idx="445">
                  <c:v>5633</c:v>
                </c:pt>
                <c:pt idx="446">
                  <c:v>11439</c:v>
                </c:pt>
                <c:pt idx="447">
                  <c:v>8416</c:v>
                </c:pt>
                <c:pt idx="448">
                  <c:v>11645</c:v>
                </c:pt>
                <c:pt idx="449">
                  <c:v>6443</c:v>
                </c:pt>
                <c:pt idx="450">
                  <c:v>11079</c:v>
                </c:pt>
                <c:pt idx="451">
                  <c:v>8264</c:v>
                </c:pt>
                <c:pt idx="452">
                  <c:v>7037</c:v>
                </c:pt>
                <c:pt idx="453">
                  <c:v>7931</c:v>
                </c:pt>
                <c:pt idx="454">
                  <c:v>7191</c:v>
                </c:pt>
                <c:pt idx="455">
                  <c:v>10801</c:v>
                </c:pt>
                <c:pt idx="456">
                  <c:v>11352</c:v>
                </c:pt>
                <c:pt idx="457">
                  <c:v>11145</c:v>
                </c:pt>
                <c:pt idx="458">
                  <c:v>9288</c:v>
                </c:pt>
                <c:pt idx="459">
                  <c:v>11314</c:v>
                </c:pt>
                <c:pt idx="460">
                  <c:v>3339</c:v>
                </c:pt>
                <c:pt idx="461">
                  <c:v>10803</c:v>
                </c:pt>
                <c:pt idx="462">
                  <c:v>16112</c:v>
                </c:pt>
                <c:pt idx="463">
                  <c:v>6194</c:v>
                </c:pt>
                <c:pt idx="464">
                  <c:v>7020</c:v>
                </c:pt>
                <c:pt idx="465">
                  <c:v>3737</c:v>
                </c:pt>
                <c:pt idx="466">
                  <c:v>8578</c:v>
                </c:pt>
                <c:pt idx="467">
                  <c:v>6893</c:v>
                </c:pt>
                <c:pt idx="468">
                  <c:v>3132</c:v>
                </c:pt>
                <c:pt idx="469">
                  <c:v>12278</c:v>
                </c:pt>
                <c:pt idx="470">
                  <c:v>10772</c:v>
                </c:pt>
                <c:pt idx="471">
                  <c:v>9397</c:v>
                </c:pt>
                <c:pt idx="472">
                  <c:v>11621</c:v>
                </c:pt>
                <c:pt idx="473">
                  <c:v>8847</c:v>
                </c:pt>
                <c:pt idx="474">
                  <c:v>16562</c:v>
                </c:pt>
                <c:pt idx="475">
                  <c:v>9589</c:v>
                </c:pt>
                <c:pt idx="476">
                  <c:v>16445</c:v>
                </c:pt>
                <c:pt idx="477">
                  <c:v>3872</c:v>
                </c:pt>
                <c:pt idx="478">
                  <c:v>14019</c:v>
                </c:pt>
                <c:pt idx="479">
                  <c:v>9659</c:v>
                </c:pt>
                <c:pt idx="480">
                  <c:v>8389</c:v>
                </c:pt>
                <c:pt idx="481">
                  <c:v>6197</c:v>
                </c:pt>
                <c:pt idx="482">
                  <c:v>10987</c:v>
                </c:pt>
                <c:pt idx="483">
                  <c:v>14224</c:v>
                </c:pt>
                <c:pt idx="484">
                  <c:v>13201</c:v>
                </c:pt>
                <c:pt idx="485">
                  <c:v>12603</c:v>
                </c:pt>
                <c:pt idx="486">
                  <c:v>6141</c:v>
                </c:pt>
                <c:pt idx="487">
                  <c:v>13402</c:v>
                </c:pt>
                <c:pt idx="488">
                  <c:v>8998</c:v>
                </c:pt>
                <c:pt idx="489">
                  <c:v>8873</c:v>
                </c:pt>
                <c:pt idx="490">
                  <c:v>7002</c:v>
                </c:pt>
                <c:pt idx="491">
                  <c:v>8687</c:v>
                </c:pt>
                <c:pt idx="492">
                  <c:v>3918</c:v>
                </c:pt>
                <c:pt idx="493">
                  <c:v>7404</c:v>
                </c:pt>
                <c:pt idx="494">
                  <c:v>14383</c:v>
                </c:pt>
                <c:pt idx="495">
                  <c:v>9370</c:v>
                </c:pt>
                <c:pt idx="496">
                  <c:v>12295</c:v>
                </c:pt>
                <c:pt idx="497">
                  <c:v>15086</c:v>
                </c:pt>
                <c:pt idx="498">
                  <c:v>6991</c:v>
                </c:pt>
                <c:pt idx="499">
                  <c:v>9460</c:v>
                </c:pt>
                <c:pt idx="500">
                  <c:v>9273</c:v>
                </c:pt>
                <c:pt idx="501">
                  <c:v>10083</c:v>
                </c:pt>
                <c:pt idx="502">
                  <c:v>9257</c:v>
                </c:pt>
                <c:pt idx="503">
                  <c:v>6094</c:v>
                </c:pt>
                <c:pt idx="504">
                  <c:v>7964</c:v>
                </c:pt>
                <c:pt idx="505">
                  <c:v>9187</c:v>
                </c:pt>
                <c:pt idx="506">
                  <c:v>10480</c:v>
                </c:pt>
                <c:pt idx="507">
                  <c:v>9244</c:v>
                </c:pt>
                <c:pt idx="508">
                  <c:v>9288</c:v>
                </c:pt>
                <c:pt idx="509">
                  <c:v>10067</c:v>
                </c:pt>
                <c:pt idx="510">
                  <c:v>11972</c:v>
                </c:pt>
                <c:pt idx="511">
                  <c:v>10221</c:v>
                </c:pt>
                <c:pt idx="512">
                  <c:v>9114</c:v>
                </c:pt>
                <c:pt idx="513">
                  <c:v>15268</c:v>
                </c:pt>
                <c:pt idx="514">
                  <c:v>9959</c:v>
                </c:pt>
                <c:pt idx="515">
                  <c:v>9783</c:v>
                </c:pt>
                <c:pt idx="516">
                  <c:v>9367</c:v>
                </c:pt>
                <c:pt idx="517">
                  <c:v>9702</c:v>
                </c:pt>
                <c:pt idx="518">
                  <c:v>6264</c:v>
                </c:pt>
                <c:pt idx="519">
                  <c:v>13904</c:v>
                </c:pt>
                <c:pt idx="520">
                  <c:v>10948</c:v>
                </c:pt>
                <c:pt idx="521">
                  <c:v>10670</c:v>
                </c:pt>
                <c:pt idx="522">
                  <c:v>16286</c:v>
                </c:pt>
                <c:pt idx="523">
                  <c:v>9242</c:v>
                </c:pt>
                <c:pt idx="524">
                  <c:v>7204</c:v>
                </c:pt>
                <c:pt idx="525">
                  <c:v>7506</c:v>
                </c:pt>
                <c:pt idx="526">
                  <c:v>12263</c:v>
                </c:pt>
                <c:pt idx="527">
                  <c:v>9501</c:v>
                </c:pt>
                <c:pt idx="528">
                  <c:v>12151</c:v>
                </c:pt>
                <c:pt idx="529">
                  <c:v>14332</c:v>
                </c:pt>
                <c:pt idx="530">
                  <c:v>10579</c:v>
                </c:pt>
                <c:pt idx="531">
                  <c:v>7337</c:v>
                </c:pt>
                <c:pt idx="532">
                  <c:v>10545</c:v>
                </c:pt>
                <c:pt idx="533">
                  <c:v>11125</c:v>
                </c:pt>
                <c:pt idx="534">
                  <c:v>7656</c:v>
                </c:pt>
                <c:pt idx="535">
                  <c:v>11145</c:v>
                </c:pt>
                <c:pt idx="536">
                  <c:v>10129</c:v>
                </c:pt>
                <c:pt idx="537">
                  <c:v>9047</c:v>
                </c:pt>
                <c:pt idx="538">
                  <c:v>13947</c:v>
                </c:pt>
                <c:pt idx="539">
                  <c:v>11972</c:v>
                </c:pt>
                <c:pt idx="540">
                  <c:v>9022</c:v>
                </c:pt>
                <c:pt idx="541">
                  <c:v>5068</c:v>
                </c:pt>
              </c:numCache>
            </c:numRef>
          </c:yVal>
          <c:bubbleSize>
            <c:numRef>
              <c:f>Public!$D$2:$D$543</c:f>
              <c:numCache>
                <c:formatCode>General</c:formatCode>
                <c:ptCount val="542"/>
                <c:pt idx="0">
                  <c:v>34</c:v>
                </c:pt>
                <c:pt idx="1">
                  <c:v>50</c:v>
                </c:pt>
                <c:pt idx="2">
                  <c:v>29</c:v>
                </c:pt>
                <c:pt idx="3">
                  <c:v>47</c:v>
                </c:pt>
                <c:pt idx="4">
                  <c:v>25</c:v>
                </c:pt>
                <c:pt idx="5">
                  <c:v>48</c:v>
                </c:pt>
                <c:pt idx="6">
                  <c:v>46</c:v>
                </c:pt>
                <c:pt idx="7">
                  <c:v>46</c:v>
                </c:pt>
                <c:pt idx="8">
                  <c:v>79</c:v>
                </c:pt>
                <c:pt idx="9">
                  <c:v>73</c:v>
                </c:pt>
                <c:pt idx="10">
                  <c:v>41</c:v>
                </c:pt>
                <c:pt idx="11">
                  <c:v>22</c:v>
                </c:pt>
                <c:pt idx="12">
                  <c:v>87</c:v>
                </c:pt>
                <c:pt idx="13">
                  <c:v>24</c:v>
                </c:pt>
                <c:pt idx="14">
                  <c:v>64</c:v>
                </c:pt>
                <c:pt idx="15">
                  <c:v>62</c:v>
                </c:pt>
                <c:pt idx="16">
                  <c:v>47</c:v>
                </c:pt>
                <c:pt idx="17">
                  <c:v>48</c:v>
                </c:pt>
                <c:pt idx="18">
                  <c:v>32</c:v>
                </c:pt>
                <c:pt idx="19">
                  <c:v>43</c:v>
                </c:pt>
                <c:pt idx="20">
                  <c:v>42</c:v>
                </c:pt>
                <c:pt idx="21">
                  <c:v>33</c:v>
                </c:pt>
                <c:pt idx="22">
                  <c:v>13</c:v>
                </c:pt>
                <c:pt idx="23">
                  <c:v>36</c:v>
                </c:pt>
                <c:pt idx="24">
                  <c:v>31</c:v>
                </c:pt>
                <c:pt idx="25">
                  <c:v>57</c:v>
                </c:pt>
                <c:pt idx="26">
                  <c:v>14</c:v>
                </c:pt>
                <c:pt idx="27">
                  <c:v>12</c:v>
                </c:pt>
                <c:pt idx="28">
                  <c:v>72</c:v>
                </c:pt>
                <c:pt idx="29">
                  <c:v>26</c:v>
                </c:pt>
                <c:pt idx="30">
                  <c:v>17</c:v>
                </c:pt>
                <c:pt idx="31">
                  <c:v>25</c:v>
                </c:pt>
                <c:pt idx="32">
                  <c:v>43</c:v>
                </c:pt>
                <c:pt idx="33">
                  <c:v>50</c:v>
                </c:pt>
                <c:pt idx="34">
                  <c:v>25</c:v>
                </c:pt>
                <c:pt idx="35">
                  <c:v>22</c:v>
                </c:pt>
                <c:pt idx="36">
                  <c:v>87</c:v>
                </c:pt>
                <c:pt idx="37">
                  <c:v>33</c:v>
                </c:pt>
                <c:pt idx="38">
                  <c:v>61</c:v>
                </c:pt>
                <c:pt idx="39">
                  <c:v>24</c:v>
                </c:pt>
                <c:pt idx="40">
                  <c:v>60</c:v>
                </c:pt>
                <c:pt idx="41">
                  <c:v>23</c:v>
                </c:pt>
                <c:pt idx="42">
                  <c:v>19</c:v>
                </c:pt>
                <c:pt idx="43">
                  <c:v>27</c:v>
                </c:pt>
                <c:pt idx="44">
                  <c:v>51</c:v>
                </c:pt>
                <c:pt idx="45">
                  <c:v>72</c:v>
                </c:pt>
                <c:pt idx="46">
                  <c:v>28</c:v>
                </c:pt>
                <c:pt idx="47">
                  <c:v>77</c:v>
                </c:pt>
                <c:pt idx="48">
                  <c:v>35</c:v>
                </c:pt>
                <c:pt idx="49">
                  <c:v>26</c:v>
                </c:pt>
                <c:pt idx="50">
                  <c:v>56</c:v>
                </c:pt>
                <c:pt idx="51">
                  <c:v>23</c:v>
                </c:pt>
                <c:pt idx="52">
                  <c:v>17</c:v>
                </c:pt>
                <c:pt idx="53">
                  <c:v>48</c:v>
                </c:pt>
                <c:pt idx="54">
                  <c:v>36</c:v>
                </c:pt>
                <c:pt idx="55">
                  <c:v>37</c:v>
                </c:pt>
                <c:pt idx="56">
                  <c:v>64</c:v>
                </c:pt>
                <c:pt idx="57">
                  <c:v>42</c:v>
                </c:pt>
                <c:pt idx="58">
                  <c:v>23</c:v>
                </c:pt>
                <c:pt idx="59">
                  <c:v>33</c:v>
                </c:pt>
                <c:pt idx="60">
                  <c:v>37</c:v>
                </c:pt>
                <c:pt idx="61">
                  <c:v>20</c:v>
                </c:pt>
                <c:pt idx="62">
                  <c:v>39</c:v>
                </c:pt>
                <c:pt idx="63">
                  <c:v>78</c:v>
                </c:pt>
                <c:pt idx="64">
                  <c:v>41</c:v>
                </c:pt>
                <c:pt idx="65">
                  <c:v>34</c:v>
                </c:pt>
                <c:pt idx="66">
                  <c:v>51</c:v>
                </c:pt>
                <c:pt idx="67">
                  <c:v>35</c:v>
                </c:pt>
                <c:pt idx="68">
                  <c:v>19</c:v>
                </c:pt>
                <c:pt idx="69">
                  <c:v>28</c:v>
                </c:pt>
                <c:pt idx="70">
                  <c:v>28</c:v>
                </c:pt>
                <c:pt idx="71">
                  <c:v>26</c:v>
                </c:pt>
                <c:pt idx="72">
                  <c:v>51</c:v>
                </c:pt>
                <c:pt idx="73">
                  <c:v>12</c:v>
                </c:pt>
                <c:pt idx="74">
                  <c:v>26</c:v>
                </c:pt>
                <c:pt idx="75">
                  <c:v>26</c:v>
                </c:pt>
                <c:pt idx="76">
                  <c:v>34</c:v>
                </c:pt>
                <c:pt idx="77">
                  <c:v>33</c:v>
                </c:pt>
                <c:pt idx="78">
                  <c:v>75</c:v>
                </c:pt>
                <c:pt idx="79">
                  <c:v>37</c:v>
                </c:pt>
                <c:pt idx="80">
                  <c:v>46</c:v>
                </c:pt>
                <c:pt idx="81">
                  <c:v>49</c:v>
                </c:pt>
                <c:pt idx="82">
                  <c:v>65</c:v>
                </c:pt>
                <c:pt idx="83">
                  <c:v>45</c:v>
                </c:pt>
                <c:pt idx="84">
                  <c:v>44</c:v>
                </c:pt>
                <c:pt idx="85">
                  <c:v>21</c:v>
                </c:pt>
                <c:pt idx="86">
                  <c:v>68</c:v>
                </c:pt>
                <c:pt idx="87">
                  <c:v>71</c:v>
                </c:pt>
                <c:pt idx="88">
                  <c:v>27</c:v>
                </c:pt>
                <c:pt idx="89">
                  <c:v>46</c:v>
                </c:pt>
                <c:pt idx="90">
                  <c:v>54</c:v>
                </c:pt>
                <c:pt idx="91">
                  <c:v>23</c:v>
                </c:pt>
                <c:pt idx="92">
                  <c:v>51</c:v>
                </c:pt>
                <c:pt idx="93">
                  <c:v>77</c:v>
                </c:pt>
                <c:pt idx="94">
                  <c:v>34</c:v>
                </c:pt>
                <c:pt idx="95">
                  <c:v>24</c:v>
                </c:pt>
                <c:pt idx="96">
                  <c:v>27</c:v>
                </c:pt>
                <c:pt idx="97">
                  <c:v>30</c:v>
                </c:pt>
                <c:pt idx="98">
                  <c:v>23</c:v>
                </c:pt>
                <c:pt idx="99">
                  <c:v>35</c:v>
                </c:pt>
                <c:pt idx="100">
                  <c:v>61</c:v>
                </c:pt>
                <c:pt idx="101">
                  <c:v>38</c:v>
                </c:pt>
                <c:pt idx="102">
                  <c:v>67</c:v>
                </c:pt>
                <c:pt idx="103">
                  <c:v>58</c:v>
                </c:pt>
                <c:pt idx="104">
                  <c:v>14</c:v>
                </c:pt>
                <c:pt idx="105">
                  <c:v>61</c:v>
                </c:pt>
                <c:pt idx="106">
                  <c:v>56</c:v>
                </c:pt>
                <c:pt idx="107">
                  <c:v>47</c:v>
                </c:pt>
                <c:pt idx="108">
                  <c:v>22</c:v>
                </c:pt>
                <c:pt idx="109">
                  <c:v>43</c:v>
                </c:pt>
                <c:pt idx="110">
                  <c:v>27</c:v>
                </c:pt>
                <c:pt idx="111">
                  <c:v>50</c:v>
                </c:pt>
                <c:pt idx="112">
                  <c:v>47</c:v>
                </c:pt>
                <c:pt idx="113">
                  <c:v>42</c:v>
                </c:pt>
                <c:pt idx="114">
                  <c:v>37</c:v>
                </c:pt>
                <c:pt idx="115">
                  <c:v>15</c:v>
                </c:pt>
                <c:pt idx="116">
                  <c:v>26</c:v>
                </c:pt>
                <c:pt idx="117">
                  <c:v>37</c:v>
                </c:pt>
                <c:pt idx="118">
                  <c:v>20</c:v>
                </c:pt>
                <c:pt idx="119">
                  <c:v>35</c:v>
                </c:pt>
                <c:pt idx="120">
                  <c:v>18</c:v>
                </c:pt>
                <c:pt idx="121">
                  <c:v>20</c:v>
                </c:pt>
                <c:pt idx="122">
                  <c:v>21</c:v>
                </c:pt>
                <c:pt idx="123">
                  <c:v>45</c:v>
                </c:pt>
                <c:pt idx="124">
                  <c:v>21</c:v>
                </c:pt>
                <c:pt idx="125">
                  <c:v>48</c:v>
                </c:pt>
                <c:pt idx="126">
                  <c:v>46</c:v>
                </c:pt>
                <c:pt idx="127">
                  <c:v>32</c:v>
                </c:pt>
                <c:pt idx="128">
                  <c:v>43</c:v>
                </c:pt>
                <c:pt idx="129">
                  <c:v>31</c:v>
                </c:pt>
                <c:pt idx="130">
                  <c:v>54</c:v>
                </c:pt>
                <c:pt idx="131">
                  <c:v>44</c:v>
                </c:pt>
                <c:pt idx="132">
                  <c:v>37</c:v>
                </c:pt>
                <c:pt idx="133">
                  <c:v>31</c:v>
                </c:pt>
                <c:pt idx="134">
                  <c:v>28</c:v>
                </c:pt>
                <c:pt idx="135">
                  <c:v>22</c:v>
                </c:pt>
                <c:pt idx="136">
                  <c:v>40</c:v>
                </c:pt>
                <c:pt idx="137">
                  <c:v>19</c:v>
                </c:pt>
                <c:pt idx="138">
                  <c:v>40</c:v>
                </c:pt>
                <c:pt idx="139">
                  <c:v>21</c:v>
                </c:pt>
                <c:pt idx="140">
                  <c:v>30</c:v>
                </c:pt>
                <c:pt idx="141">
                  <c:v>35</c:v>
                </c:pt>
                <c:pt idx="142">
                  <c:v>24</c:v>
                </c:pt>
                <c:pt idx="143">
                  <c:v>26</c:v>
                </c:pt>
                <c:pt idx="144">
                  <c:v>47</c:v>
                </c:pt>
                <c:pt idx="145">
                  <c:v>47</c:v>
                </c:pt>
                <c:pt idx="146">
                  <c:v>41</c:v>
                </c:pt>
                <c:pt idx="147">
                  <c:v>48</c:v>
                </c:pt>
                <c:pt idx="148">
                  <c:v>35</c:v>
                </c:pt>
                <c:pt idx="149">
                  <c:v>29</c:v>
                </c:pt>
                <c:pt idx="150">
                  <c:v>42</c:v>
                </c:pt>
                <c:pt idx="151">
                  <c:v>31</c:v>
                </c:pt>
                <c:pt idx="152">
                  <c:v>29</c:v>
                </c:pt>
                <c:pt idx="153">
                  <c:v>44</c:v>
                </c:pt>
                <c:pt idx="154">
                  <c:v>55</c:v>
                </c:pt>
                <c:pt idx="155">
                  <c:v>35</c:v>
                </c:pt>
                <c:pt idx="156">
                  <c:v>41</c:v>
                </c:pt>
                <c:pt idx="157">
                  <c:v>59</c:v>
                </c:pt>
                <c:pt idx="158">
                  <c:v>39</c:v>
                </c:pt>
                <c:pt idx="159">
                  <c:v>38</c:v>
                </c:pt>
                <c:pt idx="160">
                  <c:v>34</c:v>
                </c:pt>
                <c:pt idx="161">
                  <c:v>36</c:v>
                </c:pt>
                <c:pt idx="162">
                  <c:v>71</c:v>
                </c:pt>
                <c:pt idx="163">
                  <c:v>32</c:v>
                </c:pt>
                <c:pt idx="164">
                  <c:v>49</c:v>
                </c:pt>
                <c:pt idx="165">
                  <c:v>51</c:v>
                </c:pt>
                <c:pt idx="166">
                  <c:v>48</c:v>
                </c:pt>
                <c:pt idx="167">
                  <c:v>33</c:v>
                </c:pt>
                <c:pt idx="168">
                  <c:v>34</c:v>
                </c:pt>
                <c:pt idx="169">
                  <c:v>17</c:v>
                </c:pt>
                <c:pt idx="170">
                  <c:v>18</c:v>
                </c:pt>
                <c:pt idx="171">
                  <c:v>11</c:v>
                </c:pt>
                <c:pt idx="172">
                  <c:v>26</c:v>
                </c:pt>
                <c:pt idx="173">
                  <c:v>70</c:v>
                </c:pt>
                <c:pt idx="174">
                  <c:v>37</c:v>
                </c:pt>
                <c:pt idx="175">
                  <c:v>26</c:v>
                </c:pt>
                <c:pt idx="176">
                  <c:v>22</c:v>
                </c:pt>
                <c:pt idx="177">
                  <c:v>29</c:v>
                </c:pt>
                <c:pt idx="178">
                  <c:v>43</c:v>
                </c:pt>
                <c:pt idx="179">
                  <c:v>63</c:v>
                </c:pt>
                <c:pt idx="180">
                  <c:v>33</c:v>
                </c:pt>
                <c:pt idx="181">
                  <c:v>34</c:v>
                </c:pt>
                <c:pt idx="182">
                  <c:v>35</c:v>
                </c:pt>
                <c:pt idx="183">
                  <c:v>79</c:v>
                </c:pt>
                <c:pt idx="184">
                  <c:v>69</c:v>
                </c:pt>
                <c:pt idx="185">
                  <c:v>27</c:v>
                </c:pt>
                <c:pt idx="186">
                  <c:v>28</c:v>
                </c:pt>
                <c:pt idx="187">
                  <c:v>28</c:v>
                </c:pt>
                <c:pt idx="188">
                  <c:v>18</c:v>
                </c:pt>
                <c:pt idx="189">
                  <c:v>27</c:v>
                </c:pt>
                <c:pt idx="190">
                  <c:v>29</c:v>
                </c:pt>
                <c:pt idx="191">
                  <c:v>31</c:v>
                </c:pt>
                <c:pt idx="192">
                  <c:v>19</c:v>
                </c:pt>
                <c:pt idx="193">
                  <c:v>60</c:v>
                </c:pt>
                <c:pt idx="194">
                  <c:v>33</c:v>
                </c:pt>
                <c:pt idx="195">
                  <c:v>46</c:v>
                </c:pt>
                <c:pt idx="196">
                  <c:v>51</c:v>
                </c:pt>
                <c:pt idx="197">
                  <c:v>35</c:v>
                </c:pt>
                <c:pt idx="198">
                  <c:v>42</c:v>
                </c:pt>
                <c:pt idx="199">
                  <c:v>27</c:v>
                </c:pt>
                <c:pt idx="200">
                  <c:v>27</c:v>
                </c:pt>
                <c:pt idx="201">
                  <c:v>34</c:v>
                </c:pt>
                <c:pt idx="202">
                  <c:v>63</c:v>
                </c:pt>
                <c:pt idx="203">
                  <c:v>27</c:v>
                </c:pt>
                <c:pt idx="204">
                  <c:v>58</c:v>
                </c:pt>
                <c:pt idx="205">
                  <c:v>39</c:v>
                </c:pt>
                <c:pt idx="206">
                  <c:v>45</c:v>
                </c:pt>
                <c:pt idx="207">
                  <c:v>43</c:v>
                </c:pt>
                <c:pt idx="208">
                  <c:v>26</c:v>
                </c:pt>
                <c:pt idx="209">
                  <c:v>26</c:v>
                </c:pt>
                <c:pt idx="210">
                  <c:v>31</c:v>
                </c:pt>
                <c:pt idx="211">
                  <c:v>29</c:v>
                </c:pt>
                <c:pt idx="212">
                  <c:v>41</c:v>
                </c:pt>
                <c:pt idx="213">
                  <c:v>25</c:v>
                </c:pt>
                <c:pt idx="214">
                  <c:v>39</c:v>
                </c:pt>
                <c:pt idx="215">
                  <c:v>32</c:v>
                </c:pt>
                <c:pt idx="216">
                  <c:v>36</c:v>
                </c:pt>
                <c:pt idx="217">
                  <c:v>43</c:v>
                </c:pt>
                <c:pt idx="218">
                  <c:v>35</c:v>
                </c:pt>
                <c:pt idx="219">
                  <c:v>41</c:v>
                </c:pt>
                <c:pt idx="220">
                  <c:v>34</c:v>
                </c:pt>
                <c:pt idx="221">
                  <c:v>25</c:v>
                </c:pt>
                <c:pt idx="222">
                  <c:v>52</c:v>
                </c:pt>
                <c:pt idx="223">
                  <c:v>17</c:v>
                </c:pt>
                <c:pt idx="224">
                  <c:v>38</c:v>
                </c:pt>
                <c:pt idx="225">
                  <c:v>9</c:v>
                </c:pt>
                <c:pt idx="226">
                  <c:v>31</c:v>
                </c:pt>
                <c:pt idx="227">
                  <c:v>44</c:v>
                </c:pt>
                <c:pt idx="228">
                  <c:v>29</c:v>
                </c:pt>
                <c:pt idx="229">
                  <c:v>41</c:v>
                </c:pt>
                <c:pt idx="230">
                  <c:v>26</c:v>
                </c:pt>
                <c:pt idx="231">
                  <c:v>45</c:v>
                </c:pt>
                <c:pt idx="232">
                  <c:v>54</c:v>
                </c:pt>
                <c:pt idx="233">
                  <c:v>26</c:v>
                </c:pt>
                <c:pt idx="234">
                  <c:v>41</c:v>
                </c:pt>
                <c:pt idx="235">
                  <c:v>33</c:v>
                </c:pt>
                <c:pt idx="236">
                  <c:v>30</c:v>
                </c:pt>
                <c:pt idx="237">
                  <c:v>26</c:v>
                </c:pt>
                <c:pt idx="238">
                  <c:v>39</c:v>
                </c:pt>
                <c:pt idx="239">
                  <c:v>33</c:v>
                </c:pt>
                <c:pt idx="240">
                  <c:v>68</c:v>
                </c:pt>
                <c:pt idx="241">
                  <c:v>22</c:v>
                </c:pt>
                <c:pt idx="242">
                  <c:v>39</c:v>
                </c:pt>
                <c:pt idx="243">
                  <c:v>18</c:v>
                </c:pt>
                <c:pt idx="244">
                  <c:v>50</c:v>
                </c:pt>
                <c:pt idx="245">
                  <c:v>23</c:v>
                </c:pt>
                <c:pt idx="246">
                  <c:v>41</c:v>
                </c:pt>
                <c:pt idx="247">
                  <c:v>18</c:v>
                </c:pt>
                <c:pt idx="248">
                  <c:v>32</c:v>
                </c:pt>
                <c:pt idx="249">
                  <c:v>22</c:v>
                </c:pt>
                <c:pt idx="250">
                  <c:v>27</c:v>
                </c:pt>
                <c:pt idx="251">
                  <c:v>19</c:v>
                </c:pt>
                <c:pt idx="252">
                  <c:v>42</c:v>
                </c:pt>
                <c:pt idx="253">
                  <c:v>28</c:v>
                </c:pt>
                <c:pt idx="254">
                  <c:v>30</c:v>
                </c:pt>
                <c:pt idx="255">
                  <c:v>58</c:v>
                </c:pt>
                <c:pt idx="256">
                  <c:v>70</c:v>
                </c:pt>
                <c:pt idx="257">
                  <c:v>34</c:v>
                </c:pt>
                <c:pt idx="258">
                  <c:v>40</c:v>
                </c:pt>
                <c:pt idx="259">
                  <c:v>29</c:v>
                </c:pt>
                <c:pt idx="260">
                  <c:v>18</c:v>
                </c:pt>
                <c:pt idx="261">
                  <c:v>34</c:v>
                </c:pt>
                <c:pt idx="262">
                  <c:v>52</c:v>
                </c:pt>
                <c:pt idx="263">
                  <c:v>55</c:v>
                </c:pt>
                <c:pt idx="264">
                  <c:v>28</c:v>
                </c:pt>
                <c:pt idx="265">
                  <c:v>31</c:v>
                </c:pt>
                <c:pt idx="266">
                  <c:v>63</c:v>
                </c:pt>
                <c:pt idx="267">
                  <c:v>29</c:v>
                </c:pt>
                <c:pt idx="268">
                  <c:v>29</c:v>
                </c:pt>
                <c:pt idx="269">
                  <c:v>29</c:v>
                </c:pt>
                <c:pt idx="270">
                  <c:v>35</c:v>
                </c:pt>
                <c:pt idx="271">
                  <c:v>76</c:v>
                </c:pt>
                <c:pt idx="272">
                  <c:v>31</c:v>
                </c:pt>
                <c:pt idx="273">
                  <c:v>73</c:v>
                </c:pt>
                <c:pt idx="274">
                  <c:v>36</c:v>
                </c:pt>
                <c:pt idx="275">
                  <c:v>42</c:v>
                </c:pt>
                <c:pt idx="276">
                  <c:v>39</c:v>
                </c:pt>
                <c:pt idx="277">
                  <c:v>28</c:v>
                </c:pt>
                <c:pt idx="278">
                  <c:v>16</c:v>
                </c:pt>
                <c:pt idx="279">
                  <c:v>35</c:v>
                </c:pt>
                <c:pt idx="280">
                  <c:v>26</c:v>
                </c:pt>
                <c:pt idx="281">
                  <c:v>34</c:v>
                </c:pt>
                <c:pt idx="282">
                  <c:v>27</c:v>
                </c:pt>
                <c:pt idx="283">
                  <c:v>40</c:v>
                </c:pt>
                <c:pt idx="284">
                  <c:v>36</c:v>
                </c:pt>
                <c:pt idx="285">
                  <c:v>44</c:v>
                </c:pt>
                <c:pt idx="286">
                  <c:v>15</c:v>
                </c:pt>
                <c:pt idx="287">
                  <c:v>28</c:v>
                </c:pt>
                <c:pt idx="288">
                  <c:v>31</c:v>
                </c:pt>
                <c:pt idx="289">
                  <c:v>31</c:v>
                </c:pt>
                <c:pt idx="290">
                  <c:v>43</c:v>
                </c:pt>
                <c:pt idx="291">
                  <c:v>32</c:v>
                </c:pt>
                <c:pt idx="292">
                  <c:v>19</c:v>
                </c:pt>
                <c:pt idx="293">
                  <c:v>27</c:v>
                </c:pt>
                <c:pt idx="294">
                  <c:v>33</c:v>
                </c:pt>
                <c:pt idx="295">
                  <c:v>37</c:v>
                </c:pt>
                <c:pt idx="296">
                  <c:v>47</c:v>
                </c:pt>
                <c:pt idx="297">
                  <c:v>33</c:v>
                </c:pt>
                <c:pt idx="298">
                  <c:v>36</c:v>
                </c:pt>
                <c:pt idx="299">
                  <c:v>52</c:v>
                </c:pt>
                <c:pt idx="300">
                  <c:v>56</c:v>
                </c:pt>
                <c:pt idx="301">
                  <c:v>62</c:v>
                </c:pt>
                <c:pt idx="302">
                  <c:v>53</c:v>
                </c:pt>
                <c:pt idx="303">
                  <c:v>39</c:v>
                </c:pt>
                <c:pt idx="304">
                  <c:v>44</c:v>
                </c:pt>
                <c:pt idx="305">
                  <c:v>56</c:v>
                </c:pt>
                <c:pt idx="306">
                  <c:v>13</c:v>
                </c:pt>
                <c:pt idx="307">
                  <c:v>45</c:v>
                </c:pt>
                <c:pt idx="308">
                  <c:v>30</c:v>
                </c:pt>
                <c:pt idx="309">
                  <c:v>62</c:v>
                </c:pt>
                <c:pt idx="310">
                  <c:v>26</c:v>
                </c:pt>
                <c:pt idx="311">
                  <c:v>18</c:v>
                </c:pt>
                <c:pt idx="312">
                  <c:v>29</c:v>
                </c:pt>
                <c:pt idx="313">
                  <c:v>29</c:v>
                </c:pt>
                <c:pt idx="314">
                  <c:v>44</c:v>
                </c:pt>
                <c:pt idx="315">
                  <c:v>27</c:v>
                </c:pt>
                <c:pt idx="316">
                  <c:v>20</c:v>
                </c:pt>
                <c:pt idx="317">
                  <c:v>49</c:v>
                </c:pt>
                <c:pt idx="318">
                  <c:v>27</c:v>
                </c:pt>
                <c:pt idx="319">
                  <c:v>46</c:v>
                </c:pt>
                <c:pt idx="320">
                  <c:v>54</c:v>
                </c:pt>
                <c:pt idx="321">
                  <c:v>33</c:v>
                </c:pt>
                <c:pt idx="322">
                  <c:v>43</c:v>
                </c:pt>
                <c:pt idx="323">
                  <c:v>49</c:v>
                </c:pt>
                <c:pt idx="324">
                  <c:v>19</c:v>
                </c:pt>
                <c:pt idx="325">
                  <c:v>66</c:v>
                </c:pt>
                <c:pt idx="326">
                  <c:v>30</c:v>
                </c:pt>
                <c:pt idx="327">
                  <c:v>34</c:v>
                </c:pt>
                <c:pt idx="328">
                  <c:v>40</c:v>
                </c:pt>
                <c:pt idx="329">
                  <c:v>34</c:v>
                </c:pt>
                <c:pt idx="330">
                  <c:v>37</c:v>
                </c:pt>
                <c:pt idx="331">
                  <c:v>46</c:v>
                </c:pt>
                <c:pt idx="332">
                  <c:v>14</c:v>
                </c:pt>
                <c:pt idx="333">
                  <c:v>38</c:v>
                </c:pt>
                <c:pt idx="334">
                  <c:v>36</c:v>
                </c:pt>
                <c:pt idx="335">
                  <c:v>30</c:v>
                </c:pt>
                <c:pt idx="336">
                  <c:v>38</c:v>
                </c:pt>
                <c:pt idx="337">
                  <c:v>24</c:v>
                </c:pt>
                <c:pt idx="338">
                  <c:v>17</c:v>
                </c:pt>
                <c:pt idx="339">
                  <c:v>40</c:v>
                </c:pt>
                <c:pt idx="340">
                  <c:v>35</c:v>
                </c:pt>
                <c:pt idx="341">
                  <c:v>62</c:v>
                </c:pt>
                <c:pt idx="342">
                  <c:v>41</c:v>
                </c:pt>
                <c:pt idx="343">
                  <c:v>58</c:v>
                </c:pt>
                <c:pt idx="344">
                  <c:v>48</c:v>
                </c:pt>
                <c:pt idx="345">
                  <c:v>16</c:v>
                </c:pt>
                <c:pt idx="346">
                  <c:v>60</c:v>
                </c:pt>
                <c:pt idx="347">
                  <c:v>28</c:v>
                </c:pt>
                <c:pt idx="348">
                  <c:v>31</c:v>
                </c:pt>
                <c:pt idx="349">
                  <c:v>31</c:v>
                </c:pt>
                <c:pt idx="350">
                  <c:v>38</c:v>
                </c:pt>
                <c:pt idx="351">
                  <c:v>28</c:v>
                </c:pt>
                <c:pt idx="352">
                  <c:v>27</c:v>
                </c:pt>
                <c:pt idx="353">
                  <c:v>52</c:v>
                </c:pt>
                <c:pt idx="354">
                  <c:v>37</c:v>
                </c:pt>
                <c:pt idx="355">
                  <c:v>34</c:v>
                </c:pt>
                <c:pt idx="356">
                  <c:v>46</c:v>
                </c:pt>
                <c:pt idx="357">
                  <c:v>30</c:v>
                </c:pt>
                <c:pt idx="358">
                  <c:v>44</c:v>
                </c:pt>
                <c:pt idx="359">
                  <c:v>39</c:v>
                </c:pt>
                <c:pt idx="360">
                  <c:v>63</c:v>
                </c:pt>
                <c:pt idx="361">
                  <c:v>22</c:v>
                </c:pt>
                <c:pt idx="362">
                  <c:v>85</c:v>
                </c:pt>
                <c:pt idx="363">
                  <c:v>28</c:v>
                </c:pt>
                <c:pt idx="364">
                  <c:v>17</c:v>
                </c:pt>
                <c:pt idx="365">
                  <c:v>33</c:v>
                </c:pt>
                <c:pt idx="366">
                  <c:v>63</c:v>
                </c:pt>
                <c:pt idx="367">
                  <c:v>45</c:v>
                </c:pt>
                <c:pt idx="368">
                  <c:v>42</c:v>
                </c:pt>
                <c:pt idx="369">
                  <c:v>37</c:v>
                </c:pt>
                <c:pt idx="370">
                  <c:v>64</c:v>
                </c:pt>
                <c:pt idx="371">
                  <c:v>34</c:v>
                </c:pt>
                <c:pt idx="372">
                  <c:v>21</c:v>
                </c:pt>
                <c:pt idx="373">
                  <c:v>22</c:v>
                </c:pt>
                <c:pt idx="374">
                  <c:v>20</c:v>
                </c:pt>
                <c:pt idx="375">
                  <c:v>76</c:v>
                </c:pt>
                <c:pt idx="376">
                  <c:v>33</c:v>
                </c:pt>
                <c:pt idx="377">
                  <c:v>46</c:v>
                </c:pt>
                <c:pt idx="378">
                  <c:v>25</c:v>
                </c:pt>
                <c:pt idx="379">
                  <c:v>30</c:v>
                </c:pt>
                <c:pt idx="380">
                  <c:v>36</c:v>
                </c:pt>
                <c:pt idx="381">
                  <c:v>35</c:v>
                </c:pt>
                <c:pt idx="382">
                  <c:v>44</c:v>
                </c:pt>
                <c:pt idx="383">
                  <c:v>29</c:v>
                </c:pt>
                <c:pt idx="384">
                  <c:v>37</c:v>
                </c:pt>
                <c:pt idx="385">
                  <c:v>46</c:v>
                </c:pt>
                <c:pt idx="386">
                  <c:v>22</c:v>
                </c:pt>
                <c:pt idx="387">
                  <c:v>45</c:v>
                </c:pt>
                <c:pt idx="388">
                  <c:v>55</c:v>
                </c:pt>
                <c:pt idx="389">
                  <c:v>11</c:v>
                </c:pt>
                <c:pt idx="390">
                  <c:v>16</c:v>
                </c:pt>
                <c:pt idx="391">
                  <c:v>67</c:v>
                </c:pt>
                <c:pt idx="392">
                  <c:v>19</c:v>
                </c:pt>
                <c:pt idx="393">
                  <c:v>46</c:v>
                </c:pt>
                <c:pt idx="394">
                  <c:v>20</c:v>
                </c:pt>
                <c:pt idx="395">
                  <c:v>22</c:v>
                </c:pt>
                <c:pt idx="396">
                  <c:v>59</c:v>
                </c:pt>
                <c:pt idx="397">
                  <c:v>31</c:v>
                </c:pt>
                <c:pt idx="398">
                  <c:v>45</c:v>
                </c:pt>
                <c:pt idx="399">
                  <c:v>24</c:v>
                </c:pt>
                <c:pt idx="400">
                  <c:v>45</c:v>
                </c:pt>
                <c:pt idx="401">
                  <c:v>33</c:v>
                </c:pt>
                <c:pt idx="402">
                  <c:v>27</c:v>
                </c:pt>
                <c:pt idx="403">
                  <c:v>33</c:v>
                </c:pt>
                <c:pt idx="404">
                  <c:v>33</c:v>
                </c:pt>
                <c:pt idx="405">
                  <c:v>26</c:v>
                </c:pt>
                <c:pt idx="406">
                  <c:v>47</c:v>
                </c:pt>
                <c:pt idx="407">
                  <c:v>52</c:v>
                </c:pt>
                <c:pt idx="408">
                  <c:v>41</c:v>
                </c:pt>
                <c:pt idx="409">
                  <c:v>11</c:v>
                </c:pt>
                <c:pt idx="410">
                  <c:v>37</c:v>
                </c:pt>
                <c:pt idx="411">
                  <c:v>27</c:v>
                </c:pt>
                <c:pt idx="412">
                  <c:v>33</c:v>
                </c:pt>
                <c:pt idx="413">
                  <c:v>18</c:v>
                </c:pt>
                <c:pt idx="414">
                  <c:v>54</c:v>
                </c:pt>
                <c:pt idx="415">
                  <c:v>25</c:v>
                </c:pt>
                <c:pt idx="416">
                  <c:v>39</c:v>
                </c:pt>
                <c:pt idx="417">
                  <c:v>30</c:v>
                </c:pt>
                <c:pt idx="418">
                  <c:v>55</c:v>
                </c:pt>
                <c:pt idx="419">
                  <c:v>20</c:v>
                </c:pt>
                <c:pt idx="420">
                  <c:v>47</c:v>
                </c:pt>
                <c:pt idx="421">
                  <c:v>41</c:v>
                </c:pt>
                <c:pt idx="422">
                  <c:v>39</c:v>
                </c:pt>
                <c:pt idx="423">
                  <c:v>44</c:v>
                </c:pt>
                <c:pt idx="424">
                  <c:v>53</c:v>
                </c:pt>
                <c:pt idx="425">
                  <c:v>59</c:v>
                </c:pt>
                <c:pt idx="426">
                  <c:v>38</c:v>
                </c:pt>
                <c:pt idx="427">
                  <c:v>31</c:v>
                </c:pt>
                <c:pt idx="428">
                  <c:v>27</c:v>
                </c:pt>
                <c:pt idx="429">
                  <c:v>30</c:v>
                </c:pt>
                <c:pt idx="430">
                  <c:v>72</c:v>
                </c:pt>
                <c:pt idx="431">
                  <c:v>25</c:v>
                </c:pt>
                <c:pt idx="432">
                  <c:v>49</c:v>
                </c:pt>
                <c:pt idx="433">
                  <c:v>26</c:v>
                </c:pt>
                <c:pt idx="434">
                  <c:v>12</c:v>
                </c:pt>
                <c:pt idx="435">
                  <c:v>59</c:v>
                </c:pt>
                <c:pt idx="436">
                  <c:v>20</c:v>
                </c:pt>
                <c:pt idx="437">
                  <c:v>25</c:v>
                </c:pt>
                <c:pt idx="438">
                  <c:v>15</c:v>
                </c:pt>
                <c:pt idx="439">
                  <c:v>30</c:v>
                </c:pt>
                <c:pt idx="440">
                  <c:v>45</c:v>
                </c:pt>
                <c:pt idx="441">
                  <c:v>14</c:v>
                </c:pt>
                <c:pt idx="442">
                  <c:v>27</c:v>
                </c:pt>
                <c:pt idx="443">
                  <c:v>41</c:v>
                </c:pt>
                <c:pt idx="444">
                  <c:v>53</c:v>
                </c:pt>
                <c:pt idx="445">
                  <c:v>22</c:v>
                </c:pt>
                <c:pt idx="446">
                  <c:v>64</c:v>
                </c:pt>
                <c:pt idx="447">
                  <c:v>36</c:v>
                </c:pt>
                <c:pt idx="448">
                  <c:v>14</c:v>
                </c:pt>
                <c:pt idx="449">
                  <c:v>32</c:v>
                </c:pt>
                <c:pt idx="450">
                  <c:v>29</c:v>
                </c:pt>
                <c:pt idx="451">
                  <c:v>21</c:v>
                </c:pt>
                <c:pt idx="452">
                  <c:v>19</c:v>
                </c:pt>
                <c:pt idx="453">
                  <c:v>48</c:v>
                </c:pt>
                <c:pt idx="454">
                  <c:v>73</c:v>
                </c:pt>
                <c:pt idx="455">
                  <c:v>34</c:v>
                </c:pt>
                <c:pt idx="456">
                  <c:v>15</c:v>
                </c:pt>
                <c:pt idx="457">
                  <c:v>53</c:v>
                </c:pt>
                <c:pt idx="458">
                  <c:v>38</c:v>
                </c:pt>
                <c:pt idx="459">
                  <c:v>33</c:v>
                </c:pt>
                <c:pt idx="460">
                  <c:v>58</c:v>
                </c:pt>
                <c:pt idx="461">
                  <c:v>45</c:v>
                </c:pt>
                <c:pt idx="462">
                  <c:v>24</c:v>
                </c:pt>
                <c:pt idx="463">
                  <c:v>22</c:v>
                </c:pt>
                <c:pt idx="464">
                  <c:v>20</c:v>
                </c:pt>
                <c:pt idx="465">
                  <c:v>32</c:v>
                </c:pt>
                <c:pt idx="466">
                  <c:v>20</c:v>
                </c:pt>
                <c:pt idx="467">
                  <c:v>50</c:v>
                </c:pt>
                <c:pt idx="468">
                  <c:v>40</c:v>
                </c:pt>
                <c:pt idx="469">
                  <c:v>41</c:v>
                </c:pt>
                <c:pt idx="470">
                  <c:v>67</c:v>
                </c:pt>
                <c:pt idx="471">
                  <c:v>33</c:v>
                </c:pt>
                <c:pt idx="472">
                  <c:v>31</c:v>
                </c:pt>
                <c:pt idx="473">
                  <c:v>36</c:v>
                </c:pt>
                <c:pt idx="474">
                  <c:v>29</c:v>
                </c:pt>
                <c:pt idx="475">
                  <c:v>77</c:v>
                </c:pt>
                <c:pt idx="476">
                  <c:v>15</c:v>
                </c:pt>
                <c:pt idx="477">
                  <c:v>20</c:v>
                </c:pt>
                <c:pt idx="478">
                  <c:v>78</c:v>
                </c:pt>
                <c:pt idx="479">
                  <c:v>31</c:v>
                </c:pt>
                <c:pt idx="480">
                  <c:v>46</c:v>
                </c:pt>
                <c:pt idx="481">
                  <c:v>37</c:v>
                </c:pt>
                <c:pt idx="482">
                  <c:v>49</c:v>
                </c:pt>
                <c:pt idx="483">
                  <c:v>20</c:v>
                </c:pt>
                <c:pt idx="484">
                  <c:v>21</c:v>
                </c:pt>
                <c:pt idx="485">
                  <c:v>34</c:v>
                </c:pt>
                <c:pt idx="486">
                  <c:v>40</c:v>
                </c:pt>
                <c:pt idx="487">
                  <c:v>24</c:v>
                </c:pt>
                <c:pt idx="488">
                  <c:v>56</c:v>
                </c:pt>
                <c:pt idx="489">
                  <c:v>53</c:v>
                </c:pt>
                <c:pt idx="490">
                  <c:v>35</c:v>
                </c:pt>
                <c:pt idx="491">
                  <c:v>18</c:v>
                </c:pt>
                <c:pt idx="492">
                  <c:v>42</c:v>
                </c:pt>
                <c:pt idx="493">
                  <c:v>64</c:v>
                </c:pt>
                <c:pt idx="494">
                  <c:v>27</c:v>
                </c:pt>
                <c:pt idx="495">
                  <c:v>30</c:v>
                </c:pt>
                <c:pt idx="496">
                  <c:v>65</c:v>
                </c:pt>
                <c:pt idx="497">
                  <c:v>42</c:v>
                </c:pt>
                <c:pt idx="498">
                  <c:v>46</c:v>
                </c:pt>
                <c:pt idx="499">
                  <c:v>18</c:v>
                </c:pt>
                <c:pt idx="500">
                  <c:v>74</c:v>
                </c:pt>
                <c:pt idx="501">
                  <c:v>18</c:v>
                </c:pt>
                <c:pt idx="502">
                  <c:v>40</c:v>
                </c:pt>
                <c:pt idx="503">
                  <c:v>18</c:v>
                </c:pt>
                <c:pt idx="504">
                  <c:v>27</c:v>
                </c:pt>
                <c:pt idx="505">
                  <c:v>63</c:v>
                </c:pt>
                <c:pt idx="506">
                  <c:v>61</c:v>
                </c:pt>
                <c:pt idx="507">
                  <c:v>76</c:v>
                </c:pt>
                <c:pt idx="508">
                  <c:v>66</c:v>
                </c:pt>
                <c:pt idx="509">
                  <c:v>67</c:v>
                </c:pt>
                <c:pt idx="510">
                  <c:v>44</c:v>
                </c:pt>
                <c:pt idx="511">
                  <c:v>53</c:v>
                </c:pt>
                <c:pt idx="512">
                  <c:v>24</c:v>
                </c:pt>
                <c:pt idx="513">
                  <c:v>35</c:v>
                </c:pt>
                <c:pt idx="514">
                  <c:v>22</c:v>
                </c:pt>
                <c:pt idx="515">
                  <c:v>52</c:v>
                </c:pt>
                <c:pt idx="516">
                  <c:v>40</c:v>
                </c:pt>
                <c:pt idx="517">
                  <c:v>60</c:v>
                </c:pt>
                <c:pt idx="518">
                  <c:v>47</c:v>
                </c:pt>
                <c:pt idx="519">
                  <c:v>68</c:v>
                </c:pt>
                <c:pt idx="520">
                  <c:v>45</c:v>
                </c:pt>
                <c:pt idx="521">
                  <c:v>67</c:v>
                </c:pt>
                <c:pt idx="522">
                  <c:v>72</c:v>
                </c:pt>
                <c:pt idx="523">
                  <c:v>62</c:v>
                </c:pt>
                <c:pt idx="524">
                  <c:v>39</c:v>
                </c:pt>
                <c:pt idx="525">
                  <c:v>43</c:v>
                </c:pt>
                <c:pt idx="526">
                  <c:v>52</c:v>
                </c:pt>
                <c:pt idx="527">
                  <c:v>56</c:v>
                </c:pt>
                <c:pt idx="528">
                  <c:v>84</c:v>
                </c:pt>
                <c:pt idx="529">
                  <c:v>67</c:v>
                </c:pt>
                <c:pt idx="530">
                  <c:v>43</c:v>
                </c:pt>
                <c:pt idx="531">
                  <c:v>41</c:v>
                </c:pt>
                <c:pt idx="532">
                  <c:v>71</c:v>
                </c:pt>
                <c:pt idx="533">
                  <c:v>20</c:v>
                </c:pt>
                <c:pt idx="534">
                  <c:v>38</c:v>
                </c:pt>
                <c:pt idx="535">
                  <c:v>32</c:v>
                </c:pt>
                <c:pt idx="536">
                  <c:v>20</c:v>
                </c:pt>
                <c:pt idx="537">
                  <c:v>58</c:v>
                </c:pt>
                <c:pt idx="538">
                  <c:v>26</c:v>
                </c:pt>
                <c:pt idx="539">
                  <c:v>76</c:v>
                </c:pt>
                <c:pt idx="540">
                  <c:v>41</c:v>
                </c:pt>
                <c:pt idx="541">
                  <c:v>11</c:v>
                </c:pt>
              </c:numCache>
            </c:numRef>
          </c:bubbleSize>
        </c:ser>
        <c:ser>
          <c:idx val="1"/>
          <c:order val="1"/>
          <c:tx>
            <c:v>Private Nonprofit</c:v>
          </c:tx>
          <c:spPr>
            <a:solidFill>
              <a:sysClr val="window" lastClr="FFFFFF">
                <a:lumMod val="75000"/>
                <a:alpha val="50000"/>
              </a:sysClr>
            </a:solidFill>
            <a:ln>
              <a:solidFill>
                <a:schemeClr val="tx1">
                  <a:alpha val="50000"/>
                </a:schemeClr>
              </a:solidFill>
            </a:ln>
          </c:spPr>
          <c:xVal>
            <c:numRef>
              <c:f>NFP!$C$2:$C$721</c:f>
              <c:numCache>
                <c:formatCode>General</c:formatCode>
                <c:ptCount val="720"/>
                <c:pt idx="0">
                  <c:v>94</c:v>
                </c:pt>
                <c:pt idx="1">
                  <c:v>92.3</c:v>
                </c:pt>
                <c:pt idx="2">
                  <c:v>68.7</c:v>
                </c:pt>
                <c:pt idx="3">
                  <c:v>90.4</c:v>
                </c:pt>
                <c:pt idx="4">
                  <c:v>80.8</c:v>
                </c:pt>
                <c:pt idx="5">
                  <c:v>58.8</c:v>
                </c:pt>
                <c:pt idx="6">
                  <c:v>82.5</c:v>
                </c:pt>
                <c:pt idx="7">
                  <c:v>95.7</c:v>
                </c:pt>
                <c:pt idx="8">
                  <c:v>91.1</c:v>
                </c:pt>
                <c:pt idx="9">
                  <c:v>60.7</c:v>
                </c:pt>
                <c:pt idx="10">
                  <c:v>69.8</c:v>
                </c:pt>
                <c:pt idx="11">
                  <c:v>56</c:v>
                </c:pt>
                <c:pt idx="12">
                  <c:v>80.599999999999994</c:v>
                </c:pt>
                <c:pt idx="13">
                  <c:v>78.099999999999994</c:v>
                </c:pt>
                <c:pt idx="14">
                  <c:v>89.6</c:v>
                </c:pt>
                <c:pt idx="15">
                  <c:v>78.5</c:v>
                </c:pt>
                <c:pt idx="16">
                  <c:v>96.3</c:v>
                </c:pt>
                <c:pt idx="17">
                  <c:v>77.8</c:v>
                </c:pt>
                <c:pt idx="18">
                  <c:v>88.2</c:v>
                </c:pt>
                <c:pt idx="19">
                  <c:v>96</c:v>
                </c:pt>
                <c:pt idx="20">
                  <c:v>92.5</c:v>
                </c:pt>
                <c:pt idx="21">
                  <c:v>91</c:v>
                </c:pt>
                <c:pt idx="22">
                  <c:v>90.6</c:v>
                </c:pt>
                <c:pt idx="23">
                  <c:v>94.4</c:v>
                </c:pt>
                <c:pt idx="24">
                  <c:v>79.900000000000006</c:v>
                </c:pt>
                <c:pt idx="25">
                  <c:v>82.3</c:v>
                </c:pt>
                <c:pt idx="26">
                  <c:v>85.9</c:v>
                </c:pt>
                <c:pt idx="27">
                  <c:v>62</c:v>
                </c:pt>
                <c:pt idx="28">
                  <c:v>94.3</c:v>
                </c:pt>
                <c:pt idx="29">
                  <c:v>88.4</c:v>
                </c:pt>
                <c:pt idx="30">
                  <c:v>95.5</c:v>
                </c:pt>
                <c:pt idx="31">
                  <c:v>95.6</c:v>
                </c:pt>
                <c:pt idx="32">
                  <c:v>87.3</c:v>
                </c:pt>
                <c:pt idx="33">
                  <c:v>76.3</c:v>
                </c:pt>
                <c:pt idx="34">
                  <c:v>84.9</c:v>
                </c:pt>
                <c:pt idx="35">
                  <c:v>75.900000000000006</c:v>
                </c:pt>
                <c:pt idx="36">
                  <c:v>82.3</c:v>
                </c:pt>
                <c:pt idx="37">
                  <c:v>87.8</c:v>
                </c:pt>
                <c:pt idx="38">
                  <c:v>79.3</c:v>
                </c:pt>
                <c:pt idx="39">
                  <c:v>95.4</c:v>
                </c:pt>
                <c:pt idx="40">
                  <c:v>82.6</c:v>
                </c:pt>
                <c:pt idx="41">
                  <c:v>93.3</c:v>
                </c:pt>
                <c:pt idx="42">
                  <c:v>87.6</c:v>
                </c:pt>
                <c:pt idx="43">
                  <c:v>85.7</c:v>
                </c:pt>
                <c:pt idx="44">
                  <c:v>76.2</c:v>
                </c:pt>
                <c:pt idx="45">
                  <c:v>74.400000000000006</c:v>
                </c:pt>
                <c:pt idx="46">
                  <c:v>76.7</c:v>
                </c:pt>
                <c:pt idx="47">
                  <c:v>73.8</c:v>
                </c:pt>
                <c:pt idx="48">
                  <c:v>84.7</c:v>
                </c:pt>
                <c:pt idx="49">
                  <c:v>84.3</c:v>
                </c:pt>
                <c:pt idx="50">
                  <c:v>80</c:v>
                </c:pt>
                <c:pt idx="51">
                  <c:v>65.599999999999994</c:v>
                </c:pt>
                <c:pt idx="52">
                  <c:v>92.8</c:v>
                </c:pt>
                <c:pt idx="53">
                  <c:v>82.5</c:v>
                </c:pt>
                <c:pt idx="54">
                  <c:v>66.900000000000006</c:v>
                </c:pt>
                <c:pt idx="55">
                  <c:v>72.7</c:v>
                </c:pt>
                <c:pt idx="56">
                  <c:v>94.7</c:v>
                </c:pt>
                <c:pt idx="57">
                  <c:v>88.7</c:v>
                </c:pt>
                <c:pt idx="58">
                  <c:v>87.3</c:v>
                </c:pt>
                <c:pt idx="59">
                  <c:v>80.900000000000006</c:v>
                </c:pt>
                <c:pt idx="60">
                  <c:v>91.6</c:v>
                </c:pt>
                <c:pt idx="61">
                  <c:v>78.7</c:v>
                </c:pt>
                <c:pt idx="62">
                  <c:v>73.400000000000006</c:v>
                </c:pt>
                <c:pt idx="63">
                  <c:v>89.9</c:v>
                </c:pt>
                <c:pt idx="64">
                  <c:v>84.3</c:v>
                </c:pt>
                <c:pt idx="65">
                  <c:v>97.4</c:v>
                </c:pt>
                <c:pt idx="66">
                  <c:v>72.400000000000006</c:v>
                </c:pt>
                <c:pt idx="67">
                  <c:v>80.2</c:v>
                </c:pt>
                <c:pt idx="68">
                  <c:v>75.900000000000006</c:v>
                </c:pt>
                <c:pt idx="69">
                  <c:v>69.2</c:v>
                </c:pt>
                <c:pt idx="70">
                  <c:v>76</c:v>
                </c:pt>
                <c:pt idx="71">
                  <c:v>82.8</c:v>
                </c:pt>
                <c:pt idx="72">
                  <c:v>79.7</c:v>
                </c:pt>
                <c:pt idx="73">
                  <c:v>73.2</c:v>
                </c:pt>
                <c:pt idx="74">
                  <c:v>92.5</c:v>
                </c:pt>
                <c:pt idx="75">
                  <c:v>81.099999999999994</c:v>
                </c:pt>
                <c:pt idx="76">
                  <c:v>87.3</c:v>
                </c:pt>
                <c:pt idx="77">
                  <c:v>79.8</c:v>
                </c:pt>
                <c:pt idx="78">
                  <c:v>92.9</c:v>
                </c:pt>
                <c:pt idx="79">
                  <c:v>88.9</c:v>
                </c:pt>
                <c:pt idx="80">
                  <c:v>94.4</c:v>
                </c:pt>
                <c:pt idx="81">
                  <c:v>64.7</c:v>
                </c:pt>
                <c:pt idx="82">
                  <c:v>68.8</c:v>
                </c:pt>
                <c:pt idx="83">
                  <c:v>76.8</c:v>
                </c:pt>
                <c:pt idx="84">
                  <c:v>85.5</c:v>
                </c:pt>
                <c:pt idx="85">
                  <c:v>76.8</c:v>
                </c:pt>
                <c:pt idx="86">
                  <c:v>83</c:v>
                </c:pt>
                <c:pt idx="87">
                  <c:v>94.4</c:v>
                </c:pt>
                <c:pt idx="88">
                  <c:v>70.2</c:v>
                </c:pt>
                <c:pt idx="89">
                  <c:v>77.400000000000006</c:v>
                </c:pt>
                <c:pt idx="90">
                  <c:v>79</c:v>
                </c:pt>
                <c:pt idx="91">
                  <c:v>83.5</c:v>
                </c:pt>
                <c:pt idx="92">
                  <c:v>82.7</c:v>
                </c:pt>
                <c:pt idx="93">
                  <c:v>74</c:v>
                </c:pt>
                <c:pt idx="94">
                  <c:v>95.1</c:v>
                </c:pt>
                <c:pt idx="95">
                  <c:v>81.8</c:v>
                </c:pt>
                <c:pt idx="96">
                  <c:v>84.7</c:v>
                </c:pt>
                <c:pt idx="97">
                  <c:v>81</c:v>
                </c:pt>
                <c:pt idx="98">
                  <c:v>73.099999999999994</c:v>
                </c:pt>
                <c:pt idx="99">
                  <c:v>75.3</c:v>
                </c:pt>
                <c:pt idx="100">
                  <c:v>76.900000000000006</c:v>
                </c:pt>
                <c:pt idx="101">
                  <c:v>66.900000000000006</c:v>
                </c:pt>
                <c:pt idx="102">
                  <c:v>92.9</c:v>
                </c:pt>
                <c:pt idx="103">
                  <c:v>71.900000000000006</c:v>
                </c:pt>
                <c:pt idx="104">
                  <c:v>83.3</c:v>
                </c:pt>
                <c:pt idx="105">
                  <c:v>79.599999999999994</c:v>
                </c:pt>
                <c:pt idx="106">
                  <c:v>77</c:v>
                </c:pt>
                <c:pt idx="107">
                  <c:v>92.9</c:v>
                </c:pt>
                <c:pt idx="108">
                  <c:v>74.099999999999994</c:v>
                </c:pt>
                <c:pt idx="109">
                  <c:v>66.3</c:v>
                </c:pt>
                <c:pt idx="110">
                  <c:v>79.900000000000006</c:v>
                </c:pt>
                <c:pt idx="111">
                  <c:v>74.8</c:v>
                </c:pt>
                <c:pt idx="112">
                  <c:v>64.3</c:v>
                </c:pt>
                <c:pt idx="113">
                  <c:v>76.599999999999994</c:v>
                </c:pt>
                <c:pt idx="114">
                  <c:v>72.599999999999994</c:v>
                </c:pt>
                <c:pt idx="115">
                  <c:v>82.9</c:v>
                </c:pt>
                <c:pt idx="116">
                  <c:v>68.2</c:v>
                </c:pt>
                <c:pt idx="117">
                  <c:v>76.099999999999994</c:v>
                </c:pt>
                <c:pt idx="118">
                  <c:v>79</c:v>
                </c:pt>
                <c:pt idx="119">
                  <c:v>80.2</c:v>
                </c:pt>
                <c:pt idx="120">
                  <c:v>90.7</c:v>
                </c:pt>
                <c:pt idx="121">
                  <c:v>88.5</c:v>
                </c:pt>
                <c:pt idx="122">
                  <c:v>69.2</c:v>
                </c:pt>
                <c:pt idx="123">
                  <c:v>76.599999999999994</c:v>
                </c:pt>
                <c:pt idx="124">
                  <c:v>75.400000000000006</c:v>
                </c:pt>
                <c:pt idx="125">
                  <c:v>71.400000000000006</c:v>
                </c:pt>
                <c:pt idx="126">
                  <c:v>46.6</c:v>
                </c:pt>
                <c:pt idx="127">
                  <c:v>78.3</c:v>
                </c:pt>
                <c:pt idx="128">
                  <c:v>60.4</c:v>
                </c:pt>
                <c:pt idx="129">
                  <c:v>80.900000000000006</c:v>
                </c:pt>
                <c:pt idx="130">
                  <c:v>82.1</c:v>
                </c:pt>
                <c:pt idx="131">
                  <c:v>80.5</c:v>
                </c:pt>
                <c:pt idx="132">
                  <c:v>85.5</c:v>
                </c:pt>
                <c:pt idx="133">
                  <c:v>93.3</c:v>
                </c:pt>
                <c:pt idx="134">
                  <c:v>62</c:v>
                </c:pt>
                <c:pt idx="135">
                  <c:v>42.6</c:v>
                </c:pt>
                <c:pt idx="136">
                  <c:v>77.2</c:v>
                </c:pt>
                <c:pt idx="137">
                  <c:v>68.900000000000006</c:v>
                </c:pt>
                <c:pt idx="138">
                  <c:v>64.5</c:v>
                </c:pt>
                <c:pt idx="139">
                  <c:v>77.400000000000006</c:v>
                </c:pt>
                <c:pt idx="140">
                  <c:v>61.6</c:v>
                </c:pt>
                <c:pt idx="141">
                  <c:v>88.7</c:v>
                </c:pt>
                <c:pt idx="142">
                  <c:v>78.099999999999994</c:v>
                </c:pt>
                <c:pt idx="143">
                  <c:v>60.3</c:v>
                </c:pt>
                <c:pt idx="144">
                  <c:v>84.1</c:v>
                </c:pt>
                <c:pt idx="145">
                  <c:v>57.9</c:v>
                </c:pt>
                <c:pt idx="146">
                  <c:v>67</c:v>
                </c:pt>
                <c:pt idx="147">
                  <c:v>78.900000000000006</c:v>
                </c:pt>
                <c:pt idx="148">
                  <c:v>77.900000000000006</c:v>
                </c:pt>
                <c:pt idx="149">
                  <c:v>59.2</c:v>
                </c:pt>
                <c:pt idx="150">
                  <c:v>62.9</c:v>
                </c:pt>
                <c:pt idx="151">
                  <c:v>61.1</c:v>
                </c:pt>
                <c:pt idx="152">
                  <c:v>77.3</c:v>
                </c:pt>
                <c:pt idx="153">
                  <c:v>46.9</c:v>
                </c:pt>
                <c:pt idx="154">
                  <c:v>63.5</c:v>
                </c:pt>
                <c:pt idx="155">
                  <c:v>77</c:v>
                </c:pt>
                <c:pt idx="156">
                  <c:v>64.900000000000006</c:v>
                </c:pt>
                <c:pt idx="157">
                  <c:v>55.1</c:v>
                </c:pt>
                <c:pt idx="158">
                  <c:v>77.099999999999994</c:v>
                </c:pt>
                <c:pt idx="159">
                  <c:v>85.6</c:v>
                </c:pt>
                <c:pt idx="160">
                  <c:v>76.7</c:v>
                </c:pt>
                <c:pt idx="161">
                  <c:v>71.3</c:v>
                </c:pt>
                <c:pt idx="162">
                  <c:v>56.1</c:v>
                </c:pt>
                <c:pt idx="163">
                  <c:v>73.5</c:v>
                </c:pt>
                <c:pt idx="164">
                  <c:v>77.900000000000006</c:v>
                </c:pt>
                <c:pt idx="165">
                  <c:v>75.8</c:v>
                </c:pt>
                <c:pt idx="166">
                  <c:v>51.7</c:v>
                </c:pt>
                <c:pt idx="167">
                  <c:v>58.2</c:v>
                </c:pt>
                <c:pt idx="168">
                  <c:v>68.5</c:v>
                </c:pt>
                <c:pt idx="169">
                  <c:v>72.400000000000006</c:v>
                </c:pt>
                <c:pt idx="170">
                  <c:v>68</c:v>
                </c:pt>
                <c:pt idx="171">
                  <c:v>67.2</c:v>
                </c:pt>
                <c:pt idx="172">
                  <c:v>73.400000000000006</c:v>
                </c:pt>
                <c:pt idx="173">
                  <c:v>74.099999999999994</c:v>
                </c:pt>
                <c:pt idx="174">
                  <c:v>83.6</c:v>
                </c:pt>
                <c:pt idx="175">
                  <c:v>65.5</c:v>
                </c:pt>
                <c:pt idx="176">
                  <c:v>79.8</c:v>
                </c:pt>
                <c:pt idx="177">
                  <c:v>66</c:v>
                </c:pt>
                <c:pt idx="178">
                  <c:v>56.9</c:v>
                </c:pt>
                <c:pt idx="179">
                  <c:v>78.2</c:v>
                </c:pt>
                <c:pt idx="180">
                  <c:v>73.8</c:v>
                </c:pt>
                <c:pt idx="181">
                  <c:v>60</c:v>
                </c:pt>
                <c:pt idx="182">
                  <c:v>55.3</c:v>
                </c:pt>
                <c:pt idx="183">
                  <c:v>58.7</c:v>
                </c:pt>
                <c:pt idx="184">
                  <c:v>52.5</c:v>
                </c:pt>
                <c:pt idx="185">
                  <c:v>70.3</c:v>
                </c:pt>
                <c:pt idx="186">
                  <c:v>66.900000000000006</c:v>
                </c:pt>
                <c:pt idx="187">
                  <c:v>71.099999999999994</c:v>
                </c:pt>
                <c:pt idx="188">
                  <c:v>63.2</c:v>
                </c:pt>
                <c:pt idx="189">
                  <c:v>66.3</c:v>
                </c:pt>
                <c:pt idx="190">
                  <c:v>74.900000000000006</c:v>
                </c:pt>
                <c:pt idx="191">
                  <c:v>69.900000000000006</c:v>
                </c:pt>
                <c:pt idx="192">
                  <c:v>62.2</c:v>
                </c:pt>
                <c:pt idx="193">
                  <c:v>64.2</c:v>
                </c:pt>
                <c:pt idx="194">
                  <c:v>61.5</c:v>
                </c:pt>
                <c:pt idx="195">
                  <c:v>73.599999999999994</c:v>
                </c:pt>
                <c:pt idx="196">
                  <c:v>49</c:v>
                </c:pt>
                <c:pt idx="197">
                  <c:v>82</c:v>
                </c:pt>
                <c:pt idx="198">
                  <c:v>57.6</c:v>
                </c:pt>
                <c:pt idx="199">
                  <c:v>73.099999999999994</c:v>
                </c:pt>
                <c:pt idx="200">
                  <c:v>54.3</c:v>
                </c:pt>
                <c:pt idx="201">
                  <c:v>66.8</c:v>
                </c:pt>
                <c:pt idx="202">
                  <c:v>55.2</c:v>
                </c:pt>
                <c:pt idx="203">
                  <c:v>79.5</c:v>
                </c:pt>
                <c:pt idx="204">
                  <c:v>72.900000000000006</c:v>
                </c:pt>
                <c:pt idx="205">
                  <c:v>52.7</c:v>
                </c:pt>
                <c:pt idx="206">
                  <c:v>71.099999999999994</c:v>
                </c:pt>
                <c:pt idx="207">
                  <c:v>66.7</c:v>
                </c:pt>
                <c:pt idx="208">
                  <c:v>63.3</c:v>
                </c:pt>
                <c:pt idx="209">
                  <c:v>68</c:v>
                </c:pt>
                <c:pt idx="210">
                  <c:v>49.1</c:v>
                </c:pt>
                <c:pt idx="211">
                  <c:v>65.2</c:v>
                </c:pt>
                <c:pt idx="212">
                  <c:v>53.4</c:v>
                </c:pt>
                <c:pt idx="213">
                  <c:v>63.6</c:v>
                </c:pt>
                <c:pt idx="214">
                  <c:v>82.3</c:v>
                </c:pt>
                <c:pt idx="215">
                  <c:v>66.599999999999994</c:v>
                </c:pt>
                <c:pt idx="216">
                  <c:v>57.4</c:v>
                </c:pt>
                <c:pt idx="217">
                  <c:v>66.400000000000006</c:v>
                </c:pt>
                <c:pt idx="218">
                  <c:v>79.3</c:v>
                </c:pt>
                <c:pt idx="219">
                  <c:v>71.3</c:v>
                </c:pt>
                <c:pt idx="220">
                  <c:v>68.8</c:v>
                </c:pt>
                <c:pt idx="221">
                  <c:v>68.599999999999994</c:v>
                </c:pt>
                <c:pt idx="222">
                  <c:v>61.6</c:v>
                </c:pt>
                <c:pt idx="223">
                  <c:v>64</c:v>
                </c:pt>
                <c:pt idx="224">
                  <c:v>76.900000000000006</c:v>
                </c:pt>
                <c:pt idx="225">
                  <c:v>47.4</c:v>
                </c:pt>
                <c:pt idx="226">
                  <c:v>67.5</c:v>
                </c:pt>
                <c:pt idx="227">
                  <c:v>38.9</c:v>
                </c:pt>
                <c:pt idx="228">
                  <c:v>44.9</c:v>
                </c:pt>
                <c:pt idx="229">
                  <c:v>44.1</c:v>
                </c:pt>
                <c:pt idx="230">
                  <c:v>67.099999999999994</c:v>
                </c:pt>
                <c:pt idx="231">
                  <c:v>56.7</c:v>
                </c:pt>
                <c:pt idx="232">
                  <c:v>53</c:v>
                </c:pt>
                <c:pt idx="233">
                  <c:v>47.4</c:v>
                </c:pt>
                <c:pt idx="234">
                  <c:v>66.400000000000006</c:v>
                </c:pt>
                <c:pt idx="235">
                  <c:v>61.8</c:v>
                </c:pt>
                <c:pt idx="236">
                  <c:v>66.599999999999994</c:v>
                </c:pt>
                <c:pt idx="237">
                  <c:v>59.4</c:v>
                </c:pt>
                <c:pt idx="238">
                  <c:v>70.400000000000006</c:v>
                </c:pt>
                <c:pt idx="239">
                  <c:v>63.5</c:v>
                </c:pt>
                <c:pt idx="240">
                  <c:v>49.1</c:v>
                </c:pt>
                <c:pt idx="241">
                  <c:v>64.2</c:v>
                </c:pt>
                <c:pt idx="242">
                  <c:v>60</c:v>
                </c:pt>
                <c:pt idx="243">
                  <c:v>65</c:v>
                </c:pt>
                <c:pt idx="244">
                  <c:v>63.2</c:v>
                </c:pt>
                <c:pt idx="245">
                  <c:v>60.1</c:v>
                </c:pt>
                <c:pt idx="246">
                  <c:v>67.3</c:v>
                </c:pt>
                <c:pt idx="247">
                  <c:v>56.8</c:v>
                </c:pt>
                <c:pt idx="248">
                  <c:v>64.8</c:v>
                </c:pt>
                <c:pt idx="249">
                  <c:v>61.3</c:v>
                </c:pt>
                <c:pt idx="250">
                  <c:v>41.5</c:v>
                </c:pt>
                <c:pt idx="251">
                  <c:v>45.3</c:v>
                </c:pt>
                <c:pt idx="252">
                  <c:v>69.8</c:v>
                </c:pt>
                <c:pt idx="253">
                  <c:v>54.2</c:v>
                </c:pt>
                <c:pt idx="254">
                  <c:v>68.5</c:v>
                </c:pt>
                <c:pt idx="255">
                  <c:v>69.5</c:v>
                </c:pt>
                <c:pt idx="256">
                  <c:v>67.8</c:v>
                </c:pt>
                <c:pt idx="257">
                  <c:v>56.6</c:v>
                </c:pt>
                <c:pt idx="258">
                  <c:v>55.4</c:v>
                </c:pt>
                <c:pt idx="259">
                  <c:v>43.9</c:v>
                </c:pt>
                <c:pt idx="260">
                  <c:v>54.8</c:v>
                </c:pt>
                <c:pt idx="261">
                  <c:v>61.2</c:v>
                </c:pt>
                <c:pt idx="262">
                  <c:v>48.1</c:v>
                </c:pt>
                <c:pt idx="263">
                  <c:v>67.5</c:v>
                </c:pt>
                <c:pt idx="264">
                  <c:v>73.5</c:v>
                </c:pt>
                <c:pt idx="265">
                  <c:v>40.800000000000004</c:v>
                </c:pt>
                <c:pt idx="266">
                  <c:v>36.800000000000004</c:v>
                </c:pt>
                <c:pt idx="267">
                  <c:v>42.6</c:v>
                </c:pt>
                <c:pt idx="268">
                  <c:v>66.099999999999994</c:v>
                </c:pt>
                <c:pt idx="269">
                  <c:v>60.1</c:v>
                </c:pt>
                <c:pt idx="270">
                  <c:v>65.5</c:v>
                </c:pt>
                <c:pt idx="271">
                  <c:v>61.8</c:v>
                </c:pt>
                <c:pt idx="272">
                  <c:v>45.7</c:v>
                </c:pt>
                <c:pt idx="273">
                  <c:v>52.9</c:v>
                </c:pt>
                <c:pt idx="274">
                  <c:v>60.3</c:v>
                </c:pt>
                <c:pt idx="275">
                  <c:v>78.599999999999994</c:v>
                </c:pt>
                <c:pt idx="276">
                  <c:v>67.599999999999994</c:v>
                </c:pt>
                <c:pt idx="277">
                  <c:v>63.1</c:v>
                </c:pt>
                <c:pt idx="278">
                  <c:v>36.800000000000004</c:v>
                </c:pt>
                <c:pt idx="279">
                  <c:v>60.1</c:v>
                </c:pt>
                <c:pt idx="280">
                  <c:v>59.1</c:v>
                </c:pt>
                <c:pt idx="281">
                  <c:v>51.4</c:v>
                </c:pt>
                <c:pt idx="282">
                  <c:v>49.3</c:v>
                </c:pt>
                <c:pt idx="283">
                  <c:v>62.2</c:v>
                </c:pt>
                <c:pt idx="284">
                  <c:v>48.2</c:v>
                </c:pt>
                <c:pt idx="285">
                  <c:v>33.800000000000004</c:v>
                </c:pt>
                <c:pt idx="286">
                  <c:v>57</c:v>
                </c:pt>
                <c:pt idx="287">
                  <c:v>50.5</c:v>
                </c:pt>
                <c:pt idx="288">
                  <c:v>63.8</c:v>
                </c:pt>
                <c:pt idx="289">
                  <c:v>58</c:v>
                </c:pt>
                <c:pt idx="290">
                  <c:v>46.9</c:v>
                </c:pt>
                <c:pt idx="291">
                  <c:v>57.7</c:v>
                </c:pt>
                <c:pt idx="292">
                  <c:v>61.8</c:v>
                </c:pt>
                <c:pt idx="293">
                  <c:v>64.400000000000006</c:v>
                </c:pt>
                <c:pt idx="294">
                  <c:v>49.6</c:v>
                </c:pt>
                <c:pt idx="295">
                  <c:v>64.599999999999994</c:v>
                </c:pt>
                <c:pt idx="296">
                  <c:v>50.7</c:v>
                </c:pt>
                <c:pt idx="297">
                  <c:v>56.8</c:v>
                </c:pt>
                <c:pt idx="298">
                  <c:v>48.4</c:v>
                </c:pt>
                <c:pt idx="299">
                  <c:v>64.599999999999994</c:v>
                </c:pt>
                <c:pt idx="300">
                  <c:v>56.9</c:v>
                </c:pt>
                <c:pt idx="301">
                  <c:v>71.900000000000006</c:v>
                </c:pt>
                <c:pt idx="302">
                  <c:v>32.9</c:v>
                </c:pt>
                <c:pt idx="303">
                  <c:v>58.8</c:v>
                </c:pt>
                <c:pt idx="304">
                  <c:v>66</c:v>
                </c:pt>
                <c:pt idx="305">
                  <c:v>53.1</c:v>
                </c:pt>
                <c:pt idx="306">
                  <c:v>51.5</c:v>
                </c:pt>
                <c:pt idx="307">
                  <c:v>66.400000000000006</c:v>
                </c:pt>
                <c:pt idx="308">
                  <c:v>55.1</c:v>
                </c:pt>
                <c:pt idx="309">
                  <c:v>65.599999999999994</c:v>
                </c:pt>
                <c:pt idx="310">
                  <c:v>60.3</c:v>
                </c:pt>
                <c:pt idx="311">
                  <c:v>67.8</c:v>
                </c:pt>
                <c:pt idx="312">
                  <c:v>57.6</c:v>
                </c:pt>
                <c:pt idx="313">
                  <c:v>71.099999999999994</c:v>
                </c:pt>
                <c:pt idx="314">
                  <c:v>42.4</c:v>
                </c:pt>
                <c:pt idx="315">
                  <c:v>60.1</c:v>
                </c:pt>
                <c:pt idx="316">
                  <c:v>58.2</c:v>
                </c:pt>
                <c:pt idx="317">
                  <c:v>62.7</c:v>
                </c:pt>
                <c:pt idx="318">
                  <c:v>55.8</c:v>
                </c:pt>
                <c:pt idx="319">
                  <c:v>48.6</c:v>
                </c:pt>
                <c:pt idx="320">
                  <c:v>68.8</c:v>
                </c:pt>
                <c:pt idx="321">
                  <c:v>53.4</c:v>
                </c:pt>
                <c:pt idx="322">
                  <c:v>70.2</c:v>
                </c:pt>
                <c:pt idx="323">
                  <c:v>51.8</c:v>
                </c:pt>
                <c:pt idx="324">
                  <c:v>58.4</c:v>
                </c:pt>
                <c:pt idx="325">
                  <c:v>51</c:v>
                </c:pt>
                <c:pt idx="326">
                  <c:v>33</c:v>
                </c:pt>
                <c:pt idx="327">
                  <c:v>45.3</c:v>
                </c:pt>
                <c:pt idx="328">
                  <c:v>64</c:v>
                </c:pt>
                <c:pt idx="329">
                  <c:v>69.900000000000006</c:v>
                </c:pt>
                <c:pt idx="330">
                  <c:v>70.7</c:v>
                </c:pt>
                <c:pt idx="331">
                  <c:v>59.7</c:v>
                </c:pt>
                <c:pt idx="332">
                  <c:v>71.5</c:v>
                </c:pt>
                <c:pt idx="333">
                  <c:v>64.400000000000006</c:v>
                </c:pt>
                <c:pt idx="334">
                  <c:v>48</c:v>
                </c:pt>
                <c:pt idx="335">
                  <c:v>50.8</c:v>
                </c:pt>
                <c:pt idx="336">
                  <c:v>63.7</c:v>
                </c:pt>
                <c:pt idx="337">
                  <c:v>57</c:v>
                </c:pt>
                <c:pt idx="338">
                  <c:v>66.599999999999994</c:v>
                </c:pt>
                <c:pt idx="339">
                  <c:v>56.1</c:v>
                </c:pt>
                <c:pt idx="340">
                  <c:v>61.6</c:v>
                </c:pt>
                <c:pt idx="341">
                  <c:v>58</c:v>
                </c:pt>
                <c:pt idx="342">
                  <c:v>44</c:v>
                </c:pt>
                <c:pt idx="343">
                  <c:v>65.599999999999994</c:v>
                </c:pt>
                <c:pt idx="344">
                  <c:v>41.8</c:v>
                </c:pt>
                <c:pt idx="345">
                  <c:v>58.4</c:v>
                </c:pt>
                <c:pt idx="346">
                  <c:v>65.2</c:v>
                </c:pt>
                <c:pt idx="347">
                  <c:v>63.3</c:v>
                </c:pt>
                <c:pt idx="348">
                  <c:v>60.4</c:v>
                </c:pt>
                <c:pt idx="349">
                  <c:v>59</c:v>
                </c:pt>
                <c:pt idx="350">
                  <c:v>44.9</c:v>
                </c:pt>
                <c:pt idx="351">
                  <c:v>46.1</c:v>
                </c:pt>
                <c:pt idx="352">
                  <c:v>42.6</c:v>
                </c:pt>
                <c:pt idx="353">
                  <c:v>68.599999999999994</c:v>
                </c:pt>
                <c:pt idx="354">
                  <c:v>71.5</c:v>
                </c:pt>
                <c:pt idx="355">
                  <c:v>73.599999999999994</c:v>
                </c:pt>
                <c:pt idx="356">
                  <c:v>59.7</c:v>
                </c:pt>
                <c:pt idx="357">
                  <c:v>51.4</c:v>
                </c:pt>
                <c:pt idx="358">
                  <c:v>72.8</c:v>
                </c:pt>
                <c:pt idx="359">
                  <c:v>48.8</c:v>
                </c:pt>
                <c:pt idx="360">
                  <c:v>59.4</c:v>
                </c:pt>
                <c:pt idx="361">
                  <c:v>34</c:v>
                </c:pt>
                <c:pt idx="362">
                  <c:v>30.6</c:v>
                </c:pt>
                <c:pt idx="363">
                  <c:v>51.9</c:v>
                </c:pt>
                <c:pt idx="364">
                  <c:v>71.900000000000006</c:v>
                </c:pt>
                <c:pt idx="365">
                  <c:v>54.4</c:v>
                </c:pt>
                <c:pt idx="366">
                  <c:v>55.7</c:v>
                </c:pt>
                <c:pt idx="367">
                  <c:v>60.6</c:v>
                </c:pt>
                <c:pt idx="368">
                  <c:v>67.7</c:v>
                </c:pt>
                <c:pt idx="369">
                  <c:v>48.1</c:v>
                </c:pt>
                <c:pt idx="370">
                  <c:v>61.2</c:v>
                </c:pt>
                <c:pt idx="371">
                  <c:v>44.7</c:v>
                </c:pt>
                <c:pt idx="372">
                  <c:v>46.1</c:v>
                </c:pt>
                <c:pt idx="373">
                  <c:v>55.6</c:v>
                </c:pt>
                <c:pt idx="374">
                  <c:v>40.5</c:v>
                </c:pt>
                <c:pt idx="375">
                  <c:v>61.2</c:v>
                </c:pt>
                <c:pt idx="376">
                  <c:v>68.099999999999994</c:v>
                </c:pt>
                <c:pt idx="377">
                  <c:v>55</c:v>
                </c:pt>
                <c:pt idx="378">
                  <c:v>62.9</c:v>
                </c:pt>
                <c:pt idx="379">
                  <c:v>53.4</c:v>
                </c:pt>
                <c:pt idx="380">
                  <c:v>49.3</c:v>
                </c:pt>
                <c:pt idx="381">
                  <c:v>53.4</c:v>
                </c:pt>
                <c:pt idx="382">
                  <c:v>55.7</c:v>
                </c:pt>
                <c:pt idx="383">
                  <c:v>61.7</c:v>
                </c:pt>
                <c:pt idx="384">
                  <c:v>53.3</c:v>
                </c:pt>
                <c:pt idx="385">
                  <c:v>40.1</c:v>
                </c:pt>
                <c:pt idx="386">
                  <c:v>44.5</c:v>
                </c:pt>
                <c:pt idx="387">
                  <c:v>55.8</c:v>
                </c:pt>
                <c:pt idx="388">
                  <c:v>55.6</c:v>
                </c:pt>
                <c:pt idx="389">
                  <c:v>49.8</c:v>
                </c:pt>
                <c:pt idx="390">
                  <c:v>47.1</c:v>
                </c:pt>
                <c:pt idx="391">
                  <c:v>59.3</c:v>
                </c:pt>
                <c:pt idx="392">
                  <c:v>40.5</c:v>
                </c:pt>
                <c:pt idx="393">
                  <c:v>67.8</c:v>
                </c:pt>
                <c:pt idx="394">
                  <c:v>68.5</c:v>
                </c:pt>
                <c:pt idx="395">
                  <c:v>51.5</c:v>
                </c:pt>
                <c:pt idx="396">
                  <c:v>67.8</c:v>
                </c:pt>
                <c:pt idx="397">
                  <c:v>58</c:v>
                </c:pt>
                <c:pt idx="398">
                  <c:v>64.7</c:v>
                </c:pt>
                <c:pt idx="399">
                  <c:v>70.5</c:v>
                </c:pt>
                <c:pt idx="400">
                  <c:v>46.8</c:v>
                </c:pt>
                <c:pt idx="401">
                  <c:v>47.8</c:v>
                </c:pt>
                <c:pt idx="402">
                  <c:v>39.4</c:v>
                </c:pt>
                <c:pt idx="403">
                  <c:v>44</c:v>
                </c:pt>
                <c:pt idx="404">
                  <c:v>43.4</c:v>
                </c:pt>
                <c:pt idx="405">
                  <c:v>36.5</c:v>
                </c:pt>
                <c:pt idx="406">
                  <c:v>63.3</c:v>
                </c:pt>
                <c:pt idx="407">
                  <c:v>56.7</c:v>
                </c:pt>
                <c:pt idx="408">
                  <c:v>54.5</c:v>
                </c:pt>
                <c:pt idx="409">
                  <c:v>62.8</c:v>
                </c:pt>
                <c:pt idx="410">
                  <c:v>49.6</c:v>
                </c:pt>
                <c:pt idx="411">
                  <c:v>50</c:v>
                </c:pt>
                <c:pt idx="412">
                  <c:v>53.8</c:v>
                </c:pt>
                <c:pt idx="413">
                  <c:v>45.5</c:v>
                </c:pt>
                <c:pt idx="414">
                  <c:v>36.4</c:v>
                </c:pt>
                <c:pt idx="415">
                  <c:v>58.9</c:v>
                </c:pt>
                <c:pt idx="416">
                  <c:v>50</c:v>
                </c:pt>
                <c:pt idx="417">
                  <c:v>55.7</c:v>
                </c:pt>
                <c:pt idx="418">
                  <c:v>54.2</c:v>
                </c:pt>
                <c:pt idx="419">
                  <c:v>52.3</c:v>
                </c:pt>
                <c:pt idx="420">
                  <c:v>43.3</c:v>
                </c:pt>
                <c:pt idx="421">
                  <c:v>40.300000000000004</c:v>
                </c:pt>
                <c:pt idx="422">
                  <c:v>49</c:v>
                </c:pt>
                <c:pt idx="423">
                  <c:v>52.2</c:v>
                </c:pt>
                <c:pt idx="424">
                  <c:v>68.099999999999994</c:v>
                </c:pt>
                <c:pt idx="425">
                  <c:v>67</c:v>
                </c:pt>
                <c:pt idx="426">
                  <c:v>61.4</c:v>
                </c:pt>
                <c:pt idx="427">
                  <c:v>60.7</c:v>
                </c:pt>
                <c:pt idx="428">
                  <c:v>60.9</c:v>
                </c:pt>
                <c:pt idx="429">
                  <c:v>49.3</c:v>
                </c:pt>
                <c:pt idx="430">
                  <c:v>35.700000000000003</c:v>
                </c:pt>
                <c:pt idx="431">
                  <c:v>55</c:v>
                </c:pt>
                <c:pt idx="432">
                  <c:v>52.5</c:v>
                </c:pt>
                <c:pt idx="433">
                  <c:v>54.4</c:v>
                </c:pt>
                <c:pt idx="434">
                  <c:v>43.5</c:v>
                </c:pt>
                <c:pt idx="435">
                  <c:v>71</c:v>
                </c:pt>
                <c:pt idx="436">
                  <c:v>47.9</c:v>
                </c:pt>
                <c:pt idx="437">
                  <c:v>53.9</c:v>
                </c:pt>
                <c:pt idx="438">
                  <c:v>51.4</c:v>
                </c:pt>
                <c:pt idx="439">
                  <c:v>53</c:v>
                </c:pt>
                <c:pt idx="440">
                  <c:v>56.5</c:v>
                </c:pt>
                <c:pt idx="441">
                  <c:v>39.5</c:v>
                </c:pt>
                <c:pt idx="442">
                  <c:v>46</c:v>
                </c:pt>
                <c:pt idx="443">
                  <c:v>53.7</c:v>
                </c:pt>
                <c:pt idx="444">
                  <c:v>60.7</c:v>
                </c:pt>
                <c:pt idx="445">
                  <c:v>53.3</c:v>
                </c:pt>
                <c:pt idx="446">
                  <c:v>58.3</c:v>
                </c:pt>
                <c:pt idx="447">
                  <c:v>55.4</c:v>
                </c:pt>
                <c:pt idx="448">
                  <c:v>48.1</c:v>
                </c:pt>
                <c:pt idx="449">
                  <c:v>56.9</c:v>
                </c:pt>
                <c:pt idx="450">
                  <c:v>20.7</c:v>
                </c:pt>
                <c:pt idx="451">
                  <c:v>38.9</c:v>
                </c:pt>
                <c:pt idx="452">
                  <c:v>68.2</c:v>
                </c:pt>
                <c:pt idx="453">
                  <c:v>54.3</c:v>
                </c:pt>
                <c:pt idx="454">
                  <c:v>48.2</c:v>
                </c:pt>
                <c:pt idx="455">
                  <c:v>68.2</c:v>
                </c:pt>
                <c:pt idx="456">
                  <c:v>62.9</c:v>
                </c:pt>
                <c:pt idx="457">
                  <c:v>38.9</c:v>
                </c:pt>
                <c:pt idx="458">
                  <c:v>38.6</c:v>
                </c:pt>
                <c:pt idx="459">
                  <c:v>41.8</c:v>
                </c:pt>
                <c:pt idx="460">
                  <c:v>48</c:v>
                </c:pt>
                <c:pt idx="461">
                  <c:v>50.9</c:v>
                </c:pt>
                <c:pt idx="462">
                  <c:v>60.8</c:v>
                </c:pt>
                <c:pt idx="463">
                  <c:v>52.2</c:v>
                </c:pt>
                <c:pt idx="464">
                  <c:v>55.4</c:v>
                </c:pt>
                <c:pt idx="465">
                  <c:v>43.4</c:v>
                </c:pt>
                <c:pt idx="466">
                  <c:v>70.5</c:v>
                </c:pt>
                <c:pt idx="467">
                  <c:v>70</c:v>
                </c:pt>
                <c:pt idx="468">
                  <c:v>45.8</c:v>
                </c:pt>
                <c:pt idx="469">
                  <c:v>46.8</c:v>
                </c:pt>
                <c:pt idx="470">
                  <c:v>34</c:v>
                </c:pt>
                <c:pt idx="471">
                  <c:v>55.3</c:v>
                </c:pt>
                <c:pt idx="472">
                  <c:v>38.300000000000004</c:v>
                </c:pt>
                <c:pt idx="473">
                  <c:v>47.4</c:v>
                </c:pt>
                <c:pt idx="474">
                  <c:v>28.8</c:v>
                </c:pt>
                <c:pt idx="475">
                  <c:v>39.1</c:v>
                </c:pt>
                <c:pt idx="476">
                  <c:v>40.1</c:v>
                </c:pt>
                <c:pt idx="477">
                  <c:v>46.2</c:v>
                </c:pt>
                <c:pt idx="478">
                  <c:v>52.5</c:v>
                </c:pt>
                <c:pt idx="479">
                  <c:v>34.800000000000004</c:v>
                </c:pt>
                <c:pt idx="480">
                  <c:v>44.7</c:v>
                </c:pt>
                <c:pt idx="481">
                  <c:v>49.1</c:v>
                </c:pt>
                <c:pt idx="482">
                  <c:v>37.9</c:v>
                </c:pt>
                <c:pt idx="483">
                  <c:v>40.200000000000003</c:v>
                </c:pt>
                <c:pt idx="484">
                  <c:v>54.8</c:v>
                </c:pt>
                <c:pt idx="485">
                  <c:v>59.5</c:v>
                </c:pt>
                <c:pt idx="486">
                  <c:v>37.800000000000004</c:v>
                </c:pt>
                <c:pt idx="487">
                  <c:v>66.5</c:v>
                </c:pt>
                <c:pt idx="488">
                  <c:v>48.4</c:v>
                </c:pt>
                <c:pt idx="489">
                  <c:v>42</c:v>
                </c:pt>
                <c:pt idx="490">
                  <c:v>28.2</c:v>
                </c:pt>
                <c:pt idx="491">
                  <c:v>20.8</c:v>
                </c:pt>
                <c:pt idx="492">
                  <c:v>69.3</c:v>
                </c:pt>
                <c:pt idx="493">
                  <c:v>46.2</c:v>
                </c:pt>
                <c:pt idx="494">
                  <c:v>64.900000000000006</c:v>
                </c:pt>
                <c:pt idx="495">
                  <c:v>53.6</c:v>
                </c:pt>
                <c:pt idx="496">
                  <c:v>60.1</c:v>
                </c:pt>
                <c:pt idx="497">
                  <c:v>56.6</c:v>
                </c:pt>
                <c:pt idx="498">
                  <c:v>58</c:v>
                </c:pt>
                <c:pt idx="499">
                  <c:v>40.6</c:v>
                </c:pt>
                <c:pt idx="500">
                  <c:v>100</c:v>
                </c:pt>
                <c:pt idx="501">
                  <c:v>59.3</c:v>
                </c:pt>
                <c:pt idx="502">
                  <c:v>69.099999999999994</c:v>
                </c:pt>
                <c:pt idx="503">
                  <c:v>59.4</c:v>
                </c:pt>
                <c:pt idx="504">
                  <c:v>39.9</c:v>
                </c:pt>
                <c:pt idx="505">
                  <c:v>52.9</c:v>
                </c:pt>
                <c:pt idx="506">
                  <c:v>46.8</c:v>
                </c:pt>
                <c:pt idx="507">
                  <c:v>57</c:v>
                </c:pt>
                <c:pt idx="508">
                  <c:v>1.5</c:v>
                </c:pt>
                <c:pt idx="509">
                  <c:v>59.3</c:v>
                </c:pt>
                <c:pt idx="510">
                  <c:v>39.6</c:v>
                </c:pt>
                <c:pt idx="511">
                  <c:v>51.7</c:v>
                </c:pt>
                <c:pt idx="512">
                  <c:v>26.9</c:v>
                </c:pt>
                <c:pt idx="513">
                  <c:v>52.5</c:v>
                </c:pt>
                <c:pt idx="514">
                  <c:v>56.7</c:v>
                </c:pt>
                <c:pt idx="515">
                  <c:v>54.8</c:v>
                </c:pt>
                <c:pt idx="516">
                  <c:v>61.6</c:v>
                </c:pt>
                <c:pt idx="517">
                  <c:v>43.9</c:v>
                </c:pt>
                <c:pt idx="518">
                  <c:v>55.5</c:v>
                </c:pt>
                <c:pt idx="519">
                  <c:v>57.7</c:v>
                </c:pt>
                <c:pt idx="520">
                  <c:v>60.3</c:v>
                </c:pt>
                <c:pt idx="521">
                  <c:v>59.6</c:v>
                </c:pt>
                <c:pt idx="522">
                  <c:v>32</c:v>
                </c:pt>
                <c:pt idx="523">
                  <c:v>44.4</c:v>
                </c:pt>
                <c:pt idx="524">
                  <c:v>53.6</c:v>
                </c:pt>
                <c:pt idx="525">
                  <c:v>34.1</c:v>
                </c:pt>
                <c:pt idx="526">
                  <c:v>51.1</c:v>
                </c:pt>
                <c:pt idx="527">
                  <c:v>34.1</c:v>
                </c:pt>
                <c:pt idx="528">
                  <c:v>42</c:v>
                </c:pt>
                <c:pt idx="529">
                  <c:v>10.3</c:v>
                </c:pt>
                <c:pt idx="530">
                  <c:v>41.2</c:v>
                </c:pt>
                <c:pt idx="531">
                  <c:v>55.5</c:v>
                </c:pt>
                <c:pt idx="532">
                  <c:v>57.6</c:v>
                </c:pt>
                <c:pt idx="533">
                  <c:v>45.1</c:v>
                </c:pt>
                <c:pt idx="534">
                  <c:v>48.5</c:v>
                </c:pt>
                <c:pt idx="535">
                  <c:v>62.5</c:v>
                </c:pt>
                <c:pt idx="536">
                  <c:v>29.3</c:v>
                </c:pt>
                <c:pt idx="537">
                  <c:v>58.2</c:v>
                </c:pt>
                <c:pt idx="538">
                  <c:v>73</c:v>
                </c:pt>
                <c:pt idx="539">
                  <c:v>35.5</c:v>
                </c:pt>
                <c:pt idx="540">
                  <c:v>53.4</c:v>
                </c:pt>
                <c:pt idx="541">
                  <c:v>58.7</c:v>
                </c:pt>
                <c:pt idx="542">
                  <c:v>49.7</c:v>
                </c:pt>
                <c:pt idx="543">
                  <c:v>51.8</c:v>
                </c:pt>
                <c:pt idx="544">
                  <c:v>52.1</c:v>
                </c:pt>
                <c:pt idx="545">
                  <c:v>57.8</c:v>
                </c:pt>
                <c:pt idx="546">
                  <c:v>56.2</c:v>
                </c:pt>
                <c:pt idx="547">
                  <c:v>41.9</c:v>
                </c:pt>
                <c:pt idx="548">
                  <c:v>58.1</c:v>
                </c:pt>
                <c:pt idx="549">
                  <c:v>36.6</c:v>
                </c:pt>
                <c:pt idx="550">
                  <c:v>40.4</c:v>
                </c:pt>
                <c:pt idx="551">
                  <c:v>46</c:v>
                </c:pt>
                <c:pt idx="552">
                  <c:v>39.6</c:v>
                </c:pt>
                <c:pt idx="553">
                  <c:v>58.7</c:v>
                </c:pt>
                <c:pt idx="554">
                  <c:v>46</c:v>
                </c:pt>
                <c:pt idx="555">
                  <c:v>45.3</c:v>
                </c:pt>
                <c:pt idx="556">
                  <c:v>56.6</c:v>
                </c:pt>
                <c:pt idx="557">
                  <c:v>70.2</c:v>
                </c:pt>
                <c:pt idx="558">
                  <c:v>50.9</c:v>
                </c:pt>
                <c:pt idx="559">
                  <c:v>28.8</c:v>
                </c:pt>
                <c:pt idx="560">
                  <c:v>40.300000000000004</c:v>
                </c:pt>
                <c:pt idx="561">
                  <c:v>27.2</c:v>
                </c:pt>
                <c:pt idx="562">
                  <c:v>52.4</c:v>
                </c:pt>
                <c:pt idx="563">
                  <c:v>35.800000000000004</c:v>
                </c:pt>
                <c:pt idx="564">
                  <c:v>55.1</c:v>
                </c:pt>
                <c:pt idx="565">
                  <c:v>56.2</c:v>
                </c:pt>
                <c:pt idx="566">
                  <c:v>54</c:v>
                </c:pt>
                <c:pt idx="567">
                  <c:v>31.8</c:v>
                </c:pt>
                <c:pt idx="568">
                  <c:v>36.5</c:v>
                </c:pt>
                <c:pt idx="569">
                  <c:v>44.3</c:v>
                </c:pt>
                <c:pt idx="570">
                  <c:v>44.6</c:v>
                </c:pt>
                <c:pt idx="571">
                  <c:v>100</c:v>
                </c:pt>
                <c:pt idx="572">
                  <c:v>44.8</c:v>
                </c:pt>
                <c:pt idx="573">
                  <c:v>54.4</c:v>
                </c:pt>
                <c:pt idx="574">
                  <c:v>45.3</c:v>
                </c:pt>
                <c:pt idx="575">
                  <c:v>52.8</c:v>
                </c:pt>
                <c:pt idx="576">
                  <c:v>57.5</c:v>
                </c:pt>
                <c:pt idx="577">
                  <c:v>67.3</c:v>
                </c:pt>
                <c:pt idx="578">
                  <c:v>51.8</c:v>
                </c:pt>
                <c:pt idx="579">
                  <c:v>43.9</c:v>
                </c:pt>
                <c:pt idx="580">
                  <c:v>47.1</c:v>
                </c:pt>
                <c:pt idx="581">
                  <c:v>22.7</c:v>
                </c:pt>
                <c:pt idx="582">
                  <c:v>21.6</c:v>
                </c:pt>
                <c:pt idx="583">
                  <c:v>40.200000000000003</c:v>
                </c:pt>
                <c:pt idx="584">
                  <c:v>48.1</c:v>
                </c:pt>
                <c:pt idx="585">
                  <c:v>45.7</c:v>
                </c:pt>
                <c:pt idx="586">
                  <c:v>52.7</c:v>
                </c:pt>
                <c:pt idx="587">
                  <c:v>43.7</c:v>
                </c:pt>
                <c:pt idx="588">
                  <c:v>59.1</c:v>
                </c:pt>
                <c:pt idx="589">
                  <c:v>29.2</c:v>
                </c:pt>
                <c:pt idx="590">
                  <c:v>37.300000000000004</c:v>
                </c:pt>
                <c:pt idx="591">
                  <c:v>23.1</c:v>
                </c:pt>
                <c:pt idx="592">
                  <c:v>55.7</c:v>
                </c:pt>
                <c:pt idx="593">
                  <c:v>62.2</c:v>
                </c:pt>
                <c:pt idx="594">
                  <c:v>65.599999999999994</c:v>
                </c:pt>
                <c:pt idx="595">
                  <c:v>43.1</c:v>
                </c:pt>
                <c:pt idx="596">
                  <c:v>38.800000000000004</c:v>
                </c:pt>
                <c:pt idx="597">
                  <c:v>50.5</c:v>
                </c:pt>
                <c:pt idx="598">
                  <c:v>52.8</c:v>
                </c:pt>
                <c:pt idx="599">
                  <c:v>51</c:v>
                </c:pt>
                <c:pt idx="600">
                  <c:v>32.1</c:v>
                </c:pt>
                <c:pt idx="601">
                  <c:v>38.300000000000004</c:v>
                </c:pt>
                <c:pt idx="602">
                  <c:v>36.300000000000004</c:v>
                </c:pt>
                <c:pt idx="603">
                  <c:v>47.2</c:v>
                </c:pt>
                <c:pt idx="604">
                  <c:v>51.9</c:v>
                </c:pt>
                <c:pt idx="605">
                  <c:v>39.4</c:v>
                </c:pt>
                <c:pt idx="606">
                  <c:v>59.8</c:v>
                </c:pt>
                <c:pt idx="607">
                  <c:v>38.200000000000003</c:v>
                </c:pt>
                <c:pt idx="608">
                  <c:v>41.9</c:v>
                </c:pt>
                <c:pt idx="609">
                  <c:v>32.1</c:v>
                </c:pt>
                <c:pt idx="610">
                  <c:v>31</c:v>
                </c:pt>
                <c:pt idx="611">
                  <c:v>52.1</c:v>
                </c:pt>
                <c:pt idx="612">
                  <c:v>37.200000000000003</c:v>
                </c:pt>
                <c:pt idx="613">
                  <c:v>75</c:v>
                </c:pt>
                <c:pt idx="614">
                  <c:v>37.1</c:v>
                </c:pt>
                <c:pt idx="615">
                  <c:v>42</c:v>
                </c:pt>
                <c:pt idx="616">
                  <c:v>40.300000000000004</c:v>
                </c:pt>
                <c:pt idx="617">
                  <c:v>57.8</c:v>
                </c:pt>
                <c:pt idx="618">
                  <c:v>46.3</c:v>
                </c:pt>
                <c:pt idx="619">
                  <c:v>46.2</c:v>
                </c:pt>
                <c:pt idx="620">
                  <c:v>35.4</c:v>
                </c:pt>
                <c:pt idx="621">
                  <c:v>37.1</c:v>
                </c:pt>
                <c:pt idx="622">
                  <c:v>49.7</c:v>
                </c:pt>
                <c:pt idx="623">
                  <c:v>59.3</c:v>
                </c:pt>
                <c:pt idx="624">
                  <c:v>36.9</c:v>
                </c:pt>
                <c:pt idx="625">
                  <c:v>13.7</c:v>
                </c:pt>
                <c:pt idx="626">
                  <c:v>50.3</c:v>
                </c:pt>
                <c:pt idx="627">
                  <c:v>41.5</c:v>
                </c:pt>
                <c:pt idx="628">
                  <c:v>38.300000000000004</c:v>
                </c:pt>
                <c:pt idx="629">
                  <c:v>35.200000000000003</c:v>
                </c:pt>
                <c:pt idx="630">
                  <c:v>40</c:v>
                </c:pt>
                <c:pt idx="631">
                  <c:v>41.4</c:v>
                </c:pt>
                <c:pt idx="632">
                  <c:v>40.5</c:v>
                </c:pt>
                <c:pt idx="633">
                  <c:v>27.4</c:v>
                </c:pt>
                <c:pt idx="634">
                  <c:v>28.1</c:v>
                </c:pt>
                <c:pt idx="635">
                  <c:v>34.5</c:v>
                </c:pt>
                <c:pt idx="636">
                  <c:v>23.3</c:v>
                </c:pt>
                <c:pt idx="637">
                  <c:v>36.700000000000003</c:v>
                </c:pt>
                <c:pt idx="638">
                  <c:v>36.300000000000004</c:v>
                </c:pt>
                <c:pt idx="639">
                  <c:v>35.1</c:v>
                </c:pt>
                <c:pt idx="640">
                  <c:v>65.900000000000006</c:v>
                </c:pt>
                <c:pt idx="641">
                  <c:v>57.6</c:v>
                </c:pt>
                <c:pt idx="642">
                  <c:v>51.3</c:v>
                </c:pt>
                <c:pt idx="643">
                  <c:v>36.800000000000004</c:v>
                </c:pt>
                <c:pt idx="644">
                  <c:v>35.4</c:v>
                </c:pt>
                <c:pt idx="645">
                  <c:v>38.300000000000004</c:v>
                </c:pt>
                <c:pt idx="646">
                  <c:v>35.1</c:v>
                </c:pt>
                <c:pt idx="647">
                  <c:v>43.7</c:v>
                </c:pt>
                <c:pt idx="648">
                  <c:v>6.5</c:v>
                </c:pt>
                <c:pt idx="649">
                  <c:v>23.5</c:v>
                </c:pt>
                <c:pt idx="650">
                  <c:v>37</c:v>
                </c:pt>
                <c:pt idx="651">
                  <c:v>77.7</c:v>
                </c:pt>
                <c:pt idx="652">
                  <c:v>46.4</c:v>
                </c:pt>
                <c:pt idx="653">
                  <c:v>17</c:v>
                </c:pt>
                <c:pt idx="654">
                  <c:v>23.1</c:v>
                </c:pt>
                <c:pt idx="655">
                  <c:v>31.9</c:v>
                </c:pt>
                <c:pt idx="656">
                  <c:v>46.5</c:v>
                </c:pt>
                <c:pt idx="657">
                  <c:v>34</c:v>
                </c:pt>
                <c:pt idx="658">
                  <c:v>41.8</c:v>
                </c:pt>
                <c:pt idx="659">
                  <c:v>30.7</c:v>
                </c:pt>
                <c:pt idx="660">
                  <c:v>20</c:v>
                </c:pt>
                <c:pt idx="661">
                  <c:v>36.800000000000004</c:v>
                </c:pt>
                <c:pt idx="662">
                  <c:v>24.2</c:v>
                </c:pt>
                <c:pt idx="663">
                  <c:v>30.2</c:v>
                </c:pt>
                <c:pt idx="664">
                  <c:v>38.300000000000004</c:v>
                </c:pt>
                <c:pt idx="665">
                  <c:v>31.8</c:v>
                </c:pt>
                <c:pt idx="666">
                  <c:v>61.6</c:v>
                </c:pt>
                <c:pt idx="667">
                  <c:v>61.5</c:v>
                </c:pt>
                <c:pt idx="668">
                  <c:v>22.9</c:v>
                </c:pt>
                <c:pt idx="669">
                  <c:v>28.9</c:v>
                </c:pt>
                <c:pt idx="670">
                  <c:v>43.1</c:v>
                </c:pt>
                <c:pt idx="671">
                  <c:v>27.3</c:v>
                </c:pt>
                <c:pt idx="672">
                  <c:v>36.200000000000003</c:v>
                </c:pt>
                <c:pt idx="673">
                  <c:v>27.6</c:v>
                </c:pt>
                <c:pt idx="674">
                  <c:v>23.8</c:v>
                </c:pt>
                <c:pt idx="675">
                  <c:v>16.5</c:v>
                </c:pt>
                <c:pt idx="676">
                  <c:v>67.900000000000006</c:v>
                </c:pt>
                <c:pt idx="677">
                  <c:v>11.4</c:v>
                </c:pt>
                <c:pt idx="678">
                  <c:v>9.1</c:v>
                </c:pt>
                <c:pt idx="679">
                  <c:v>18.399999999999999</c:v>
                </c:pt>
                <c:pt idx="680">
                  <c:v>39.4</c:v>
                </c:pt>
                <c:pt idx="681">
                  <c:v>79.5</c:v>
                </c:pt>
                <c:pt idx="682">
                  <c:v>19.3</c:v>
                </c:pt>
                <c:pt idx="683">
                  <c:v>28.4</c:v>
                </c:pt>
                <c:pt idx="684">
                  <c:v>29</c:v>
                </c:pt>
                <c:pt idx="685">
                  <c:v>34.700000000000003</c:v>
                </c:pt>
                <c:pt idx="686">
                  <c:v>12.3</c:v>
                </c:pt>
                <c:pt idx="687">
                  <c:v>46</c:v>
                </c:pt>
                <c:pt idx="688">
                  <c:v>11.3</c:v>
                </c:pt>
                <c:pt idx="689">
                  <c:v>2.1</c:v>
                </c:pt>
                <c:pt idx="690">
                  <c:v>10.3</c:v>
                </c:pt>
                <c:pt idx="691">
                  <c:v>48.8</c:v>
                </c:pt>
                <c:pt idx="692">
                  <c:v>46.5</c:v>
                </c:pt>
                <c:pt idx="693">
                  <c:v>29.1</c:v>
                </c:pt>
                <c:pt idx="694">
                  <c:v>36.700000000000003</c:v>
                </c:pt>
                <c:pt idx="695">
                  <c:v>28.1</c:v>
                </c:pt>
                <c:pt idx="696">
                  <c:v>33.800000000000004</c:v>
                </c:pt>
                <c:pt idx="697">
                  <c:v>34.9</c:v>
                </c:pt>
                <c:pt idx="698">
                  <c:v>26.2</c:v>
                </c:pt>
                <c:pt idx="699">
                  <c:v>26.7</c:v>
                </c:pt>
                <c:pt idx="700">
                  <c:v>34.6</c:v>
                </c:pt>
                <c:pt idx="701">
                  <c:v>14.6</c:v>
                </c:pt>
                <c:pt idx="702">
                  <c:v>17.3</c:v>
                </c:pt>
                <c:pt idx="703">
                  <c:v>39.4</c:v>
                </c:pt>
                <c:pt idx="704">
                  <c:v>28.6</c:v>
                </c:pt>
                <c:pt idx="705">
                  <c:v>25.4</c:v>
                </c:pt>
                <c:pt idx="706">
                  <c:v>17.5</c:v>
                </c:pt>
                <c:pt idx="707">
                  <c:v>38</c:v>
                </c:pt>
                <c:pt idx="708">
                  <c:v>39.9</c:v>
                </c:pt>
                <c:pt idx="709">
                  <c:v>27.5</c:v>
                </c:pt>
                <c:pt idx="710">
                  <c:v>25</c:v>
                </c:pt>
                <c:pt idx="711">
                  <c:v>31</c:v>
                </c:pt>
                <c:pt idx="712">
                  <c:v>28.2</c:v>
                </c:pt>
                <c:pt idx="713">
                  <c:v>30.1</c:v>
                </c:pt>
                <c:pt idx="714">
                  <c:v>32.1</c:v>
                </c:pt>
                <c:pt idx="715">
                  <c:v>4</c:v>
                </c:pt>
                <c:pt idx="716">
                  <c:v>16.3</c:v>
                </c:pt>
                <c:pt idx="717">
                  <c:v>22.2</c:v>
                </c:pt>
                <c:pt idx="718">
                  <c:v>5.6</c:v>
                </c:pt>
                <c:pt idx="719">
                  <c:v>8.2000000000000011</c:v>
                </c:pt>
              </c:numCache>
            </c:numRef>
          </c:xVal>
          <c:yVal>
            <c:numRef>
              <c:f>NFP!$B$2:$B$721</c:f>
              <c:numCache>
                <c:formatCode>General</c:formatCode>
                <c:ptCount val="720"/>
                <c:pt idx="0">
                  <c:v>9280</c:v>
                </c:pt>
                <c:pt idx="1">
                  <c:v>16221</c:v>
                </c:pt>
                <c:pt idx="2">
                  <c:v>28635</c:v>
                </c:pt>
                <c:pt idx="3">
                  <c:v>14994</c:v>
                </c:pt>
                <c:pt idx="4">
                  <c:v>17584</c:v>
                </c:pt>
                <c:pt idx="5">
                  <c:v>20293</c:v>
                </c:pt>
                <c:pt idx="6">
                  <c:v>11430</c:v>
                </c:pt>
                <c:pt idx="7">
                  <c:v>4995</c:v>
                </c:pt>
                <c:pt idx="8">
                  <c:v>12353</c:v>
                </c:pt>
                <c:pt idx="9">
                  <c:v>20494</c:v>
                </c:pt>
                <c:pt idx="10">
                  <c:v>16003</c:v>
                </c:pt>
                <c:pt idx="11">
                  <c:v>22976</c:v>
                </c:pt>
                <c:pt idx="12">
                  <c:v>13093</c:v>
                </c:pt>
                <c:pt idx="13">
                  <c:v>7410</c:v>
                </c:pt>
                <c:pt idx="14">
                  <c:v>14753</c:v>
                </c:pt>
                <c:pt idx="15">
                  <c:v>26998</c:v>
                </c:pt>
                <c:pt idx="16">
                  <c:v>5713</c:v>
                </c:pt>
                <c:pt idx="17">
                  <c:v>22620</c:v>
                </c:pt>
                <c:pt idx="18">
                  <c:v>18515</c:v>
                </c:pt>
                <c:pt idx="19">
                  <c:v>9071</c:v>
                </c:pt>
                <c:pt idx="20">
                  <c:v>10173</c:v>
                </c:pt>
                <c:pt idx="21">
                  <c:v>14205</c:v>
                </c:pt>
                <c:pt idx="22">
                  <c:v>5767</c:v>
                </c:pt>
                <c:pt idx="23">
                  <c:v>16576</c:v>
                </c:pt>
                <c:pt idx="24">
                  <c:v>2283</c:v>
                </c:pt>
                <c:pt idx="25">
                  <c:v>19718</c:v>
                </c:pt>
                <c:pt idx="26">
                  <c:v>30559</c:v>
                </c:pt>
                <c:pt idx="27">
                  <c:v>24148</c:v>
                </c:pt>
                <c:pt idx="28">
                  <c:v>7596</c:v>
                </c:pt>
                <c:pt idx="29">
                  <c:v>7098</c:v>
                </c:pt>
                <c:pt idx="30">
                  <c:v>6295</c:v>
                </c:pt>
                <c:pt idx="31">
                  <c:v>5771</c:v>
                </c:pt>
                <c:pt idx="32">
                  <c:v>11358</c:v>
                </c:pt>
                <c:pt idx="33">
                  <c:v>16107</c:v>
                </c:pt>
                <c:pt idx="34">
                  <c:v>11556</c:v>
                </c:pt>
                <c:pt idx="35">
                  <c:v>14377</c:v>
                </c:pt>
                <c:pt idx="36">
                  <c:v>20055</c:v>
                </c:pt>
                <c:pt idx="37">
                  <c:v>17191</c:v>
                </c:pt>
                <c:pt idx="38">
                  <c:v>21321</c:v>
                </c:pt>
                <c:pt idx="39">
                  <c:v>4062</c:v>
                </c:pt>
                <c:pt idx="40">
                  <c:v>14429</c:v>
                </c:pt>
                <c:pt idx="41">
                  <c:v>7867</c:v>
                </c:pt>
                <c:pt idx="42">
                  <c:v>11741</c:v>
                </c:pt>
                <c:pt idx="43">
                  <c:v>20397</c:v>
                </c:pt>
                <c:pt idx="44">
                  <c:v>22296</c:v>
                </c:pt>
                <c:pt idx="45">
                  <c:v>14526</c:v>
                </c:pt>
                <c:pt idx="46">
                  <c:v>20430</c:v>
                </c:pt>
                <c:pt idx="47">
                  <c:v>18352</c:v>
                </c:pt>
                <c:pt idx="48">
                  <c:v>16491</c:v>
                </c:pt>
                <c:pt idx="49">
                  <c:v>10096</c:v>
                </c:pt>
                <c:pt idx="50">
                  <c:v>20983</c:v>
                </c:pt>
                <c:pt idx="51">
                  <c:v>18942</c:v>
                </c:pt>
                <c:pt idx="52">
                  <c:v>9610</c:v>
                </c:pt>
                <c:pt idx="53">
                  <c:v>16648</c:v>
                </c:pt>
                <c:pt idx="54">
                  <c:v>17418</c:v>
                </c:pt>
                <c:pt idx="55">
                  <c:v>14189</c:v>
                </c:pt>
                <c:pt idx="56">
                  <c:v>4496</c:v>
                </c:pt>
                <c:pt idx="57">
                  <c:v>24230</c:v>
                </c:pt>
                <c:pt idx="58">
                  <c:v>44467</c:v>
                </c:pt>
                <c:pt idx="59">
                  <c:v>5636</c:v>
                </c:pt>
                <c:pt idx="60">
                  <c:v>6160</c:v>
                </c:pt>
                <c:pt idx="61">
                  <c:v>13119</c:v>
                </c:pt>
                <c:pt idx="62">
                  <c:v>16514</c:v>
                </c:pt>
                <c:pt idx="63">
                  <c:v>8565</c:v>
                </c:pt>
                <c:pt idx="64">
                  <c:v>16761</c:v>
                </c:pt>
                <c:pt idx="65">
                  <c:v>423</c:v>
                </c:pt>
                <c:pt idx="66">
                  <c:v>30359</c:v>
                </c:pt>
                <c:pt idx="67">
                  <c:v>19321</c:v>
                </c:pt>
                <c:pt idx="68">
                  <c:v>19740</c:v>
                </c:pt>
                <c:pt idx="69">
                  <c:v>25774</c:v>
                </c:pt>
                <c:pt idx="70">
                  <c:v>18847</c:v>
                </c:pt>
                <c:pt idx="71">
                  <c:v>20261</c:v>
                </c:pt>
                <c:pt idx="72">
                  <c:v>24161</c:v>
                </c:pt>
                <c:pt idx="73">
                  <c:v>17055</c:v>
                </c:pt>
                <c:pt idx="74">
                  <c:v>6481</c:v>
                </c:pt>
                <c:pt idx="75">
                  <c:v>16433</c:v>
                </c:pt>
                <c:pt idx="76">
                  <c:v>6047</c:v>
                </c:pt>
                <c:pt idx="77">
                  <c:v>18156</c:v>
                </c:pt>
                <c:pt idx="78">
                  <c:v>6614</c:v>
                </c:pt>
                <c:pt idx="79">
                  <c:v>17820</c:v>
                </c:pt>
                <c:pt idx="80">
                  <c:v>7278</c:v>
                </c:pt>
                <c:pt idx="81">
                  <c:v>16014</c:v>
                </c:pt>
                <c:pt idx="82">
                  <c:v>21959</c:v>
                </c:pt>
                <c:pt idx="83">
                  <c:v>18124</c:v>
                </c:pt>
                <c:pt idx="84">
                  <c:v>9959</c:v>
                </c:pt>
                <c:pt idx="85">
                  <c:v>18617</c:v>
                </c:pt>
                <c:pt idx="86">
                  <c:v>19277</c:v>
                </c:pt>
                <c:pt idx="87">
                  <c:v>2374</c:v>
                </c:pt>
                <c:pt idx="88">
                  <c:v>19237</c:v>
                </c:pt>
                <c:pt idx="89">
                  <c:v>17902</c:v>
                </c:pt>
                <c:pt idx="90">
                  <c:v>21169</c:v>
                </c:pt>
                <c:pt idx="91">
                  <c:v>18550</c:v>
                </c:pt>
                <c:pt idx="92">
                  <c:v>9857</c:v>
                </c:pt>
                <c:pt idx="93">
                  <c:v>19288</c:v>
                </c:pt>
                <c:pt idx="94">
                  <c:v>1772</c:v>
                </c:pt>
                <c:pt idx="95">
                  <c:v>11720</c:v>
                </c:pt>
                <c:pt idx="96">
                  <c:v>12189</c:v>
                </c:pt>
                <c:pt idx="97">
                  <c:v>15067</c:v>
                </c:pt>
                <c:pt idx="98">
                  <c:v>20326</c:v>
                </c:pt>
                <c:pt idx="99">
                  <c:v>22410</c:v>
                </c:pt>
                <c:pt idx="100">
                  <c:v>20132</c:v>
                </c:pt>
                <c:pt idx="101">
                  <c:v>21303</c:v>
                </c:pt>
                <c:pt idx="102">
                  <c:v>10099</c:v>
                </c:pt>
                <c:pt idx="103">
                  <c:v>23462</c:v>
                </c:pt>
                <c:pt idx="104">
                  <c:v>9089</c:v>
                </c:pt>
                <c:pt idx="105">
                  <c:v>20001</c:v>
                </c:pt>
                <c:pt idx="106">
                  <c:v>9741</c:v>
                </c:pt>
                <c:pt idx="107">
                  <c:v>2540</c:v>
                </c:pt>
                <c:pt idx="108">
                  <c:v>16308</c:v>
                </c:pt>
                <c:pt idx="109">
                  <c:v>13022</c:v>
                </c:pt>
                <c:pt idx="110">
                  <c:v>12248</c:v>
                </c:pt>
                <c:pt idx="111">
                  <c:v>16325</c:v>
                </c:pt>
                <c:pt idx="112">
                  <c:v>14693</c:v>
                </c:pt>
                <c:pt idx="113">
                  <c:v>26397</c:v>
                </c:pt>
                <c:pt idx="114">
                  <c:v>15720</c:v>
                </c:pt>
                <c:pt idx="115">
                  <c:v>10788</c:v>
                </c:pt>
                <c:pt idx="116">
                  <c:v>27210</c:v>
                </c:pt>
                <c:pt idx="117">
                  <c:v>15813</c:v>
                </c:pt>
                <c:pt idx="118">
                  <c:v>17373</c:v>
                </c:pt>
                <c:pt idx="119">
                  <c:v>19244</c:v>
                </c:pt>
                <c:pt idx="120">
                  <c:v>15536</c:v>
                </c:pt>
                <c:pt idx="121">
                  <c:v>11521</c:v>
                </c:pt>
                <c:pt idx="122">
                  <c:v>14174</c:v>
                </c:pt>
                <c:pt idx="123">
                  <c:v>14864</c:v>
                </c:pt>
                <c:pt idx="124">
                  <c:v>17284</c:v>
                </c:pt>
                <c:pt idx="125">
                  <c:v>17015</c:v>
                </c:pt>
                <c:pt idx="126">
                  <c:v>22565</c:v>
                </c:pt>
                <c:pt idx="127">
                  <c:v>15102</c:v>
                </c:pt>
                <c:pt idx="128">
                  <c:v>24341</c:v>
                </c:pt>
                <c:pt idx="129">
                  <c:v>16656</c:v>
                </c:pt>
                <c:pt idx="130">
                  <c:v>15869</c:v>
                </c:pt>
                <c:pt idx="131">
                  <c:v>18853</c:v>
                </c:pt>
                <c:pt idx="132">
                  <c:v>10058</c:v>
                </c:pt>
                <c:pt idx="133">
                  <c:v>2933</c:v>
                </c:pt>
                <c:pt idx="134">
                  <c:v>20187</c:v>
                </c:pt>
                <c:pt idx="135">
                  <c:v>17019</c:v>
                </c:pt>
                <c:pt idx="136">
                  <c:v>14625</c:v>
                </c:pt>
                <c:pt idx="137">
                  <c:v>16273</c:v>
                </c:pt>
                <c:pt idx="138">
                  <c:v>18152</c:v>
                </c:pt>
                <c:pt idx="139">
                  <c:v>8391</c:v>
                </c:pt>
                <c:pt idx="140">
                  <c:v>12679</c:v>
                </c:pt>
                <c:pt idx="141">
                  <c:v>12499</c:v>
                </c:pt>
                <c:pt idx="142">
                  <c:v>12116</c:v>
                </c:pt>
                <c:pt idx="143">
                  <c:v>13446</c:v>
                </c:pt>
                <c:pt idx="144">
                  <c:v>13134</c:v>
                </c:pt>
                <c:pt idx="145">
                  <c:v>15291</c:v>
                </c:pt>
                <c:pt idx="146">
                  <c:v>21146</c:v>
                </c:pt>
                <c:pt idx="147">
                  <c:v>10820</c:v>
                </c:pt>
                <c:pt idx="148">
                  <c:v>13876</c:v>
                </c:pt>
                <c:pt idx="149">
                  <c:v>12202</c:v>
                </c:pt>
                <c:pt idx="150">
                  <c:v>15774</c:v>
                </c:pt>
                <c:pt idx="151">
                  <c:v>18889</c:v>
                </c:pt>
                <c:pt idx="152">
                  <c:v>13889</c:v>
                </c:pt>
                <c:pt idx="153">
                  <c:v>11304</c:v>
                </c:pt>
                <c:pt idx="154">
                  <c:v>15759</c:v>
                </c:pt>
                <c:pt idx="155">
                  <c:v>12075</c:v>
                </c:pt>
                <c:pt idx="156">
                  <c:v>20382</c:v>
                </c:pt>
                <c:pt idx="157">
                  <c:v>7102</c:v>
                </c:pt>
                <c:pt idx="158">
                  <c:v>11572</c:v>
                </c:pt>
                <c:pt idx="159">
                  <c:v>20061</c:v>
                </c:pt>
                <c:pt idx="160">
                  <c:v>16950</c:v>
                </c:pt>
                <c:pt idx="161">
                  <c:v>14280</c:v>
                </c:pt>
                <c:pt idx="162">
                  <c:v>10954</c:v>
                </c:pt>
                <c:pt idx="163">
                  <c:v>14015</c:v>
                </c:pt>
                <c:pt idx="164">
                  <c:v>14990</c:v>
                </c:pt>
                <c:pt idx="165">
                  <c:v>13737</c:v>
                </c:pt>
                <c:pt idx="166">
                  <c:v>14621</c:v>
                </c:pt>
                <c:pt idx="167">
                  <c:v>24362</c:v>
                </c:pt>
                <c:pt idx="168">
                  <c:v>15518</c:v>
                </c:pt>
                <c:pt idx="169">
                  <c:v>15420</c:v>
                </c:pt>
                <c:pt idx="170">
                  <c:v>9974</c:v>
                </c:pt>
                <c:pt idx="171">
                  <c:v>10660</c:v>
                </c:pt>
                <c:pt idx="172">
                  <c:v>15238</c:v>
                </c:pt>
                <c:pt idx="173">
                  <c:v>17463</c:v>
                </c:pt>
                <c:pt idx="174">
                  <c:v>20078</c:v>
                </c:pt>
                <c:pt idx="175">
                  <c:v>19306</c:v>
                </c:pt>
                <c:pt idx="176">
                  <c:v>15386</c:v>
                </c:pt>
                <c:pt idx="177">
                  <c:v>9530</c:v>
                </c:pt>
                <c:pt idx="178">
                  <c:v>20156</c:v>
                </c:pt>
                <c:pt idx="179">
                  <c:v>16260</c:v>
                </c:pt>
                <c:pt idx="180">
                  <c:v>16624</c:v>
                </c:pt>
                <c:pt idx="181">
                  <c:v>11110</c:v>
                </c:pt>
                <c:pt idx="182">
                  <c:v>24027</c:v>
                </c:pt>
                <c:pt idx="183">
                  <c:v>19581</c:v>
                </c:pt>
                <c:pt idx="184">
                  <c:v>18677</c:v>
                </c:pt>
                <c:pt idx="185">
                  <c:v>8729</c:v>
                </c:pt>
                <c:pt idx="186">
                  <c:v>14778</c:v>
                </c:pt>
                <c:pt idx="187">
                  <c:v>19906</c:v>
                </c:pt>
                <c:pt idx="188">
                  <c:v>17334</c:v>
                </c:pt>
                <c:pt idx="189">
                  <c:v>16918</c:v>
                </c:pt>
                <c:pt idx="190">
                  <c:v>12798</c:v>
                </c:pt>
                <c:pt idx="191">
                  <c:v>17048</c:v>
                </c:pt>
                <c:pt idx="192">
                  <c:v>27147</c:v>
                </c:pt>
                <c:pt idx="193">
                  <c:v>13794</c:v>
                </c:pt>
                <c:pt idx="194">
                  <c:v>13682</c:v>
                </c:pt>
                <c:pt idx="195">
                  <c:v>17560</c:v>
                </c:pt>
                <c:pt idx="196">
                  <c:v>15675</c:v>
                </c:pt>
                <c:pt idx="197">
                  <c:v>14632</c:v>
                </c:pt>
                <c:pt idx="198">
                  <c:v>14544</c:v>
                </c:pt>
                <c:pt idx="199">
                  <c:v>12994</c:v>
                </c:pt>
                <c:pt idx="200">
                  <c:v>29581</c:v>
                </c:pt>
                <c:pt idx="201">
                  <c:v>11113</c:v>
                </c:pt>
                <c:pt idx="202">
                  <c:v>15433</c:v>
                </c:pt>
                <c:pt idx="203">
                  <c:v>12203</c:v>
                </c:pt>
                <c:pt idx="204">
                  <c:v>16362</c:v>
                </c:pt>
                <c:pt idx="205">
                  <c:v>13309</c:v>
                </c:pt>
                <c:pt idx="206">
                  <c:v>16185</c:v>
                </c:pt>
                <c:pt idx="207">
                  <c:v>15763</c:v>
                </c:pt>
                <c:pt idx="208">
                  <c:v>18608</c:v>
                </c:pt>
                <c:pt idx="209">
                  <c:v>13796</c:v>
                </c:pt>
                <c:pt idx="210">
                  <c:v>21689</c:v>
                </c:pt>
                <c:pt idx="211">
                  <c:v>19242</c:v>
                </c:pt>
                <c:pt idx="212">
                  <c:v>17051</c:v>
                </c:pt>
                <c:pt idx="213">
                  <c:v>12969</c:v>
                </c:pt>
                <c:pt idx="214">
                  <c:v>14480</c:v>
                </c:pt>
                <c:pt idx="215">
                  <c:v>15835</c:v>
                </c:pt>
                <c:pt idx="216">
                  <c:v>14144</c:v>
                </c:pt>
                <c:pt idx="217">
                  <c:v>13288</c:v>
                </c:pt>
                <c:pt idx="218">
                  <c:v>16721</c:v>
                </c:pt>
                <c:pt idx="219">
                  <c:v>20491</c:v>
                </c:pt>
                <c:pt idx="220">
                  <c:v>13354</c:v>
                </c:pt>
                <c:pt idx="221">
                  <c:v>13636</c:v>
                </c:pt>
                <c:pt idx="222">
                  <c:v>15142</c:v>
                </c:pt>
                <c:pt idx="223">
                  <c:v>16052</c:v>
                </c:pt>
                <c:pt idx="224">
                  <c:v>14337</c:v>
                </c:pt>
                <c:pt idx="225">
                  <c:v>9362</c:v>
                </c:pt>
                <c:pt idx="226">
                  <c:v>20330</c:v>
                </c:pt>
                <c:pt idx="227">
                  <c:v>17345</c:v>
                </c:pt>
                <c:pt idx="228">
                  <c:v>25771</c:v>
                </c:pt>
                <c:pt idx="229">
                  <c:v>19996</c:v>
                </c:pt>
                <c:pt idx="230">
                  <c:v>19050</c:v>
                </c:pt>
                <c:pt idx="231">
                  <c:v>15895</c:v>
                </c:pt>
                <c:pt idx="232">
                  <c:v>13057</c:v>
                </c:pt>
                <c:pt idx="233">
                  <c:v>21862</c:v>
                </c:pt>
                <c:pt idx="234">
                  <c:v>18714</c:v>
                </c:pt>
                <c:pt idx="235">
                  <c:v>30290</c:v>
                </c:pt>
                <c:pt idx="236">
                  <c:v>7832</c:v>
                </c:pt>
                <c:pt idx="237">
                  <c:v>16687</c:v>
                </c:pt>
                <c:pt idx="238">
                  <c:v>15754</c:v>
                </c:pt>
                <c:pt idx="239">
                  <c:v>16085</c:v>
                </c:pt>
                <c:pt idx="240">
                  <c:v>20643</c:v>
                </c:pt>
                <c:pt idx="241">
                  <c:v>11596</c:v>
                </c:pt>
                <c:pt idx="242">
                  <c:v>17261</c:v>
                </c:pt>
                <c:pt idx="243">
                  <c:v>14949</c:v>
                </c:pt>
                <c:pt idx="244">
                  <c:v>11964</c:v>
                </c:pt>
                <c:pt idx="245">
                  <c:v>15228</c:v>
                </c:pt>
                <c:pt idx="246">
                  <c:v>13147</c:v>
                </c:pt>
                <c:pt idx="247">
                  <c:v>18659</c:v>
                </c:pt>
                <c:pt idx="248">
                  <c:v>24204</c:v>
                </c:pt>
                <c:pt idx="249">
                  <c:v>20952</c:v>
                </c:pt>
                <c:pt idx="250">
                  <c:v>13091</c:v>
                </c:pt>
                <c:pt idx="251">
                  <c:v>16508</c:v>
                </c:pt>
                <c:pt idx="252">
                  <c:v>24439</c:v>
                </c:pt>
                <c:pt idx="253">
                  <c:v>22773</c:v>
                </c:pt>
                <c:pt idx="254">
                  <c:v>17805</c:v>
                </c:pt>
                <c:pt idx="255">
                  <c:v>11184</c:v>
                </c:pt>
                <c:pt idx="256">
                  <c:v>26668</c:v>
                </c:pt>
                <c:pt idx="257">
                  <c:v>18789</c:v>
                </c:pt>
                <c:pt idx="258">
                  <c:v>20277</c:v>
                </c:pt>
                <c:pt idx="259">
                  <c:v>13853</c:v>
                </c:pt>
                <c:pt idx="260">
                  <c:v>11684</c:v>
                </c:pt>
                <c:pt idx="261">
                  <c:v>10467</c:v>
                </c:pt>
                <c:pt idx="262">
                  <c:v>20823</c:v>
                </c:pt>
                <c:pt idx="263">
                  <c:v>13332</c:v>
                </c:pt>
                <c:pt idx="264">
                  <c:v>14867</c:v>
                </c:pt>
                <c:pt idx="265">
                  <c:v>16843</c:v>
                </c:pt>
                <c:pt idx="266">
                  <c:v>8852</c:v>
                </c:pt>
                <c:pt idx="267">
                  <c:v>22284</c:v>
                </c:pt>
                <c:pt idx="268">
                  <c:v>9488</c:v>
                </c:pt>
                <c:pt idx="269">
                  <c:v>14452</c:v>
                </c:pt>
                <c:pt idx="270">
                  <c:v>15712</c:v>
                </c:pt>
                <c:pt idx="271">
                  <c:v>18229</c:v>
                </c:pt>
                <c:pt idx="272">
                  <c:v>21538</c:v>
                </c:pt>
                <c:pt idx="273">
                  <c:v>19353</c:v>
                </c:pt>
                <c:pt idx="274">
                  <c:v>12952</c:v>
                </c:pt>
                <c:pt idx="275">
                  <c:v>12194</c:v>
                </c:pt>
                <c:pt idx="276">
                  <c:v>12133</c:v>
                </c:pt>
                <c:pt idx="277">
                  <c:v>16687</c:v>
                </c:pt>
                <c:pt idx="278">
                  <c:v>20937</c:v>
                </c:pt>
                <c:pt idx="279">
                  <c:v>13139</c:v>
                </c:pt>
                <c:pt idx="280">
                  <c:v>17018</c:v>
                </c:pt>
                <c:pt idx="281">
                  <c:v>13592</c:v>
                </c:pt>
                <c:pt idx="282">
                  <c:v>12472</c:v>
                </c:pt>
                <c:pt idx="283">
                  <c:v>16330</c:v>
                </c:pt>
                <c:pt idx="284">
                  <c:v>17234</c:v>
                </c:pt>
                <c:pt idx="285">
                  <c:v>21916</c:v>
                </c:pt>
                <c:pt idx="286">
                  <c:v>18278</c:v>
                </c:pt>
                <c:pt idx="287">
                  <c:v>19863</c:v>
                </c:pt>
                <c:pt idx="288">
                  <c:v>10531</c:v>
                </c:pt>
                <c:pt idx="289">
                  <c:v>14709</c:v>
                </c:pt>
                <c:pt idx="290">
                  <c:v>18542</c:v>
                </c:pt>
                <c:pt idx="291">
                  <c:v>13400</c:v>
                </c:pt>
                <c:pt idx="292">
                  <c:v>12712</c:v>
                </c:pt>
                <c:pt idx="293">
                  <c:v>18083</c:v>
                </c:pt>
                <c:pt idx="294">
                  <c:v>16441</c:v>
                </c:pt>
                <c:pt idx="295">
                  <c:v>20800</c:v>
                </c:pt>
                <c:pt idx="296">
                  <c:v>22020</c:v>
                </c:pt>
                <c:pt idx="297">
                  <c:v>17794</c:v>
                </c:pt>
                <c:pt idx="298">
                  <c:v>18206</c:v>
                </c:pt>
                <c:pt idx="299">
                  <c:v>25814</c:v>
                </c:pt>
                <c:pt idx="300">
                  <c:v>15168</c:v>
                </c:pt>
                <c:pt idx="301">
                  <c:v>25580</c:v>
                </c:pt>
                <c:pt idx="302">
                  <c:v>15565</c:v>
                </c:pt>
                <c:pt idx="303">
                  <c:v>15714</c:v>
                </c:pt>
                <c:pt idx="304">
                  <c:v>19971</c:v>
                </c:pt>
                <c:pt idx="305">
                  <c:v>23397</c:v>
                </c:pt>
                <c:pt idx="306">
                  <c:v>20830</c:v>
                </c:pt>
                <c:pt idx="307">
                  <c:v>12141</c:v>
                </c:pt>
                <c:pt idx="308">
                  <c:v>23830</c:v>
                </c:pt>
                <c:pt idx="309">
                  <c:v>18856</c:v>
                </c:pt>
                <c:pt idx="310">
                  <c:v>10533</c:v>
                </c:pt>
                <c:pt idx="311">
                  <c:v>20490</c:v>
                </c:pt>
                <c:pt idx="312">
                  <c:v>15273</c:v>
                </c:pt>
                <c:pt idx="313">
                  <c:v>15412</c:v>
                </c:pt>
                <c:pt idx="314">
                  <c:v>16882</c:v>
                </c:pt>
                <c:pt idx="315">
                  <c:v>35985</c:v>
                </c:pt>
                <c:pt idx="316">
                  <c:v>12864</c:v>
                </c:pt>
                <c:pt idx="317">
                  <c:v>4697</c:v>
                </c:pt>
                <c:pt idx="318">
                  <c:v>22280</c:v>
                </c:pt>
                <c:pt idx="319">
                  <c:v>17125</c:v>
                </c:pt>
                <c:pt idx="320">
                  <c:v>17506</c:v>
                </c:pt>
                <c:pt idx="321">
                  <c:v>8552</c:v>
                </c:pt>
                <c:pt idx="322">
                  <c:v>17106</c:v>
                </c:pt>
                <c:pt idx="323">
                  <c:v>17384</c:v>
                </c:pt>
                <c:pt idx="324">
                  <c:v>15206</c:v>
                </c:pt>
                <c:pt idx="325">
                  <c:v>15775</c:v>
                </c:pt>
                <c:pt idx="326">
                  <c:v>18324</c:v>
                </c:pt>
                <c:pt idx="327">
                  <c:v>15802</c:v>
                </c:pt>
                <c:pt idx="328">
                  <c:v>13241</c:v>
                </c:pt>
                <c:pt idx="329">
                  <c:v>14971</c:v>
                </c:pt>
                <c:pt idx="330">
                  <c:v>14165</c:v>
                </c:pt>
                <c:pt idx="331">
                  <c:v>13883</c:v>
                </c:pt>
                <c:pt idx="332">
                  <c:v>11698</c:v>
                </c:pt>
                <c:pt idx="333">
                  <c:v>11401</c:v>
                </c:pt>
                <c:pt idx="334">
                  <c:v>9643</c:v>
                </c:pt>
                <c:pt idx="335">
                  <c:v>13382</c:v>
                </c:pt>
                <c:pt idx="336">
                  <c:v>15821</c:v>
                </c:pt>
                <c:pt idx="337">
                  <c:v>14430</c:v>
                </c:pt>
                <c:pt idx="338">
                  <c:v>14846</c:v>
                </c:pt>
                <c:pt idx="339">
                  <c:v>12079</c:v>
                </c:pt>
                <c:pt idx="340">
                  <c:v>19604</c:v>
                </c:pt>
                <c:pt idx="341">
                  <c:v>21046</c:v>
                </c:pt>
                <c:pt idx="342">
                  <c:v>13912</c:v>
                </c:pt>
                <c:pt idx="343">
                  <c:v>24423</c:v>
                </c:pt>
                <c:pt idx="344">
                  <c:v>17307</c:v>
                </c:pt>
                <c:pt idx="345">
                  <c:v>12839</c:v>
                </c:pt>
                <c:pt idx="346">
                  <c:v>20376</c:v>
                </c:pt>
                <c:pt idx="347">
                  <c:v>12740</c:v>
                </c:pt>
                <c:pt idx="348">
                  <c:v>13589</c:v>
                </c:pt>
                <c:pt idx="349">
                  <c:v>12375</c:v>
                </c:pt>
                <c:pt idx="350">
                  <c:v>17667</c:v>
                </c:pt>
                <c:pt idx="351">
                  <c:v>14778</c:v>
                </c:pt>
                <c:pt idx="352">
                  <c:v>14975</c:v>
                </c:pt>
                <c:pt idx="353">
                  <c:v>13200</c:v>
                </c:pt>
                <c:pt idx="354">
                  <c:v>16157</c:v>
                </c:pt>
                <c:pt idx="355">
                  <c:v>12623</c:v>
                </c:pt>
                <c:pt idx="356">
                  <c:v>13564</c:v>
                </c:pt>
                <c:pt idx="357">
                  <c:v>18757</c:v>
                </c:pt>
                <c:pt idx="358">
                  <c:v>11824</c:v>
                </c:pt>
                <c:pt idx="359">
                  <c:v>24349</c:v>
                </c:pt>
                <c:pt idx="360">
                  <c:v>17501</c:v>
                </c:pt>
                <c:pt idx="361">
                  <c:v>17679</c:v>
                </c:pt>
                <c:pt idx="362">
                  <c:v>15801</c:v>
                </c:pt>
                <c:pt idx="363">
                  <c:v>22423</c:v>
                </c:pt>
                <c:pt idx="364">
                  <c:v>14412</c:v>
                </c:pt>
                <c:pt idx="365">
                  <c:v>16545</c:v>
                </c:pt>
                <c:pt idx="366">
                  <c:v>17140</c:v>
                </c:pt>
                <c:pt idx="367">
                  <c:v>13338</c:v>
                </c:pt>
                <c:pt idx="368">
                  <c:v>15187</c:v>
                </c:pt>
                <c:pt idx="369">
                  <c:v>13459</c:v>
                </c:pt>
                <c:pt idx="370">
                  <c:v>15565</c:v>
                </c:pt>
                <c:pt idx="371">
                  <c:v>12752</c:v>
                </c:pt>
                <c:pt idx="372">
                  <c:v>14054</c:v>
                </c:pt>
                <c:pt idx="373">
                  <c:v>21244</c:v>
                </c:pt>
                <c:pt idx="374">
                  <c:v>25970</c:v>
                </c:pt>
                <c:pt idx="375">
                  <c:v>14248</c:v>
                </c:pt>
                <c:pt idx="376">
                  <c:v>11762</c:v>
                </c:pt>
                <c:pt idx="377">
                  <c:v>17433</c:v>
                </c:pt>
                <c:pt idx="378">
                  <c:v>16619</c:v>
                </c:pt>
                <c:pt idx="379">
                  <c:v>21024</c:v>
                </c:pt>
                <c:pt idx="380">
                  <c:v>17451</c:v>
                </c:pt>
                <c:pt idx="381">
                  <c:v>22383</c:v>
                </c:pt>
                <c:pt idx="382">
                  <c:v>16357</c:v>
                </c:pt>
                <c:pt idx="383">
                  <c:v>10405</c:v>
                </c:pt>
                <c:pt idx="384">
                  <c:v>14877</c:v>
                </c:pt>
                <c:pt idx="385">
                  <c:v>13325</c:v>
                </c:pt>
                <c:pt idx="386">
                  <c:v>11088</c:v>
                </c:pt>
                <c:pt idx="387">
                  <c:v>8726</c:v>
                </c:pt>
                <c:pt idx="388">
                  <c:v>9907</c:v>
                </c:pt>
                <c:pt idx="389">
                  <c:v>12099</c:v>
                </c:pt>
                <c:pt idx="390">
                  <c:v>15919</c:v>
                </c:pt>
                <c:pt idx="391">
                  <c:v>9745</c:v>
                </c:pt>
                <c:pt idx="392">
                  <c:v>17886</c:v>
                </c:pt>
                <c:pt idx="393">
                  <c:v>10625</c:v>
                </c:pt>
                <c:pt idx="394">
                  <c:v>12372</c:v>
                </c:pt>
                <c:pt idx="395">
                  <c:v>11854</c:v>
                </c:pt>
                <c:pt idx="396">
                  <c:v>14923</c:v>
                </c:pt>
                <c:pt idx="397">
                  <c:v>15089</c:v>
                </c:pt>
                <c:pt idx="398">
                  <c:v>15595</c:v>
                </c:pt>
                <c:pt idx="399">
                  <c:v>13830</c:v>
                </c:pt>
                <c:pt idx="400">
                  <c:v>17998</c:v>
                </c:pt>
                <c:pt idx="401">
                  <c:v>21159</c:v>
                </c:pt>
                <c:pt idx="402">
                  <c:v>24891</c:v>
                </c:pt>
                <c:pt idx="403">
                  <c:v>23102</c:v>
                </c:pt>
                <c:pt idx="404">
                  <c:v>13045</c:v>
                </c:pt>
                <c:pt idx="405">
                  <c:v>18067</c:v>
                </c:pt>
                <c:pt idx="406">
                  <c:v>16429</c:v>
                </c:pt>
                <c:pt idx="407">
                  <c:v>11389</c:v>
                </c:pt>
                <c:pt idx="408">
                  <c:v>9681</c:v>
                </c:pt>
                <c:pt idx="409">
                  <c:v>13488</c:v>
                </c:pt>
                <c:pt idx="410">
                  <c:v>16256</c:v>
                </c:pt>
                <c:pt idx="411">
                  <c:v>11751</c:v>
                </c:pt>
                <c:pt idx="412">
                  <c:v>15921</c:v>
                </c:pt>
                <c:pt idx="413">
                  <c:v>19790</c:v>
                </c:pt>
                <c:pt idx="414">
                  <c:v>20385</c:v>
                </c:pt>
                <c:pt idx="415">
                  <c:v>11360</c:v>
                </c:pt>
                <c:pt idx="416">
                  <c:v>13544</c:v>
                </c:pt>
                <c:pt idx="417">
                  <c:v>16958</c:v>
                </c:pt>
                <c:pt idx="418">
                  <c:v>12954</c:v>
                </c:pt>
                <c:pt idx="419">
                  <c:v>17327</c:v>
                </c:pt>
                <c:pt idx="420">
                  <c:v>14988</c:v>
                </c:pt>
                <c:pt idx="421">
                  <c:v>14007</c:v>
                </c:pt>
                <c:pt idx="422">
                  <c:v>10403</c:v>
                </c:pt>
                <c:pt idx="423">
                  <c:v>12228</c:v>
                </c:pt>
                <c:pt idx="424">
                  <c:v>14835</c:v>
                </c:pt>
                <c:pt idx="425">
                  <c:v>14519</c:v>
                </c:pt>
                <c:pt idx="426">
                  <c:v>16864</c:v>
                </c:pt>
                <c:pt idx="427">
                  <c:v>10902</c:v>
                </c:pt>
                <c:pt idx="428">
                  <c:v>22763</c:v>
                </c:pt>
                <c:pt idx="429">
                  <c:v>13832</c:v>
                </c:pt>
                <c:pt idx="430">
                  <c:v>9626</c:v>
                </c:pt>
                <c:pt idx="431">
                  <c:v>14989</c:v>
                </c:pt>
                <c:pt idx="432">
                  <c:v>9794</c:v>
                </c:pt>
                <c:pt idx="433">
                  <c:v>10403</c:v>
                </c:pt>
                <c:pt idx="434">
                  <c:v>15607</c:v>
                </c:pt>
                <c:pt idx="435">
                  <c:v>23480</c:v>
                </c:pt>
                <c:pt idx="436">
                  <c:v>14144</c:v>
                </c:pt>
                <c:pt idx="437">
                  <c:v>10869</c:v>
                </c:pt>
                <c:pt idx="438">
                  <c:v>8772</c:v>
                </c:pt>
                <c:pt idx="439">
                  <c:v>13865</c:v>
                </c:pt>
                <c:pt idx="440">
                  <c:v>12062</c:v>
                </c:pt>
                <c:pt idx="441">
                  <c:v>15506</c:v>
                </c:pt>
                <c:pt idx="442">
                  <c:v>12301</c:v>
                </c:pt>
                <c:pt idx="443">
                  <c:v>14404</c:v>
                </c:pt>
                <c:pt idx="444">
                  <c:v>6550</c:v>
                </c:pt>
                <c:pt idx="445">
                  <c:v>6911</c:v>
                </c:pt>
                <c:pt idx="446">
                  <c:v>11746</c:v>
                </c:pt>
                <c:pt idx="447">
                  <c:v>10782</c:v>
                </c:pt>
                <c:pt idx="448">
                  <c:v>17101</c:v>
                </c:pt>
                <c:pt idx="449">
                  <c:v>11965</c:v>
                </c:pt>
                <c:pt idx="450">
                  <c:v>21763</c:v>
                </c:pt>
                <c:pt idx="451">
                  <c:v>13253</c:v>
                </c:pt>
                <c:pt idx="452">
                  <c:v>14132</c:v>
                </c:pt>
                <c:pt idx="453">
                  <c:v>16044</c:v>
                </c:pt>
                <c:pt idx="454">
                  <c:v>18570</c:v>
                </c:pt>
                <c:pt idx="455">
                  <c:v>13783</c:v>
                </c:pt>
                <c:pt idx="456">
                  <c:v>16078</c:v>
                </c:pt>
                <c:pt idx="457">
                  <c:v>22610</c:v>
                </c:pt>
                <c:pt idx="458">
                  <c:v>10271</c:v>
                </c:pt>
                <c:pt idx="459">
                  <c:v>16326</c:v>
                </c:pt>
                <c:pt idx="460">
                  <c:v>17056</c:v>
                </c:pt>
                <c:pt idx="461">
                  <c:v>10550</c:v>
                </c:pt>
                <c:pt idx="462">
                  <c:v>10592</c:v>
                </c:pt>
                <c:pt idx="463">
                  <c:v>9355</c:v>
                </c:pt>
                <c:pt idx="464">
                  <c:v>16815</c:v>
                </c:pt>
                <c:pt idx="465">
                  <c:v>20883</c:v>
                </c:pt>
                <c:pt idx="466">
                  <c:v>19889</c:v>
                </c:pt>
                <c:pt idx="467">
                  <c:v>15410</c:v>
                </c:pt>
                <c:pt idx="468">
                  <c:v>15403</c:v>
                </c:pt>
                <c:pt idx="469">
                  <c:v>22592</c:v>
                </c:pt>
                <c:pt idx="470">
                  <c:v>10847</c:v>
                </c:pt>
                <c:pt idx="471">
                  <c:v>11891</c:v>
                </c:pt>
                <c:pt idx="472">
                  <c:v>9254</c:v>
                </c:pt>
                <c:pt idx="473">
                  <c:v>12161</c:v>
                </c:pt>
                <c:pt idx="474">
                  <c:v>11396</c:v>
                </c:pt>
                <c:pt idx="475">
                  <c:v>18231</c:v>
                </c:pt>
                <c:pt idx="476">
                  <c:v>9548</c:v>
                </c:pt>
                <c:pt idx="477">
                  <c:v>12331</c:v>
                </c:pt>
                <c:pt idx="478">
                  <c:v>12049</c:v>
                </c:pt>
                <c:pt idx="479">
                  <c:v>7410</c:v>
                </c:pt>
                <c:pt idx="480">
                  <c:v>12062</c:v>
                </c:pt>
                <c:pt idx="481">
                  <c:v>17413</c:v>
                </c:pt>
                <c:pt idx="482">
                  <c:v>14850</c:v>
                </c:pt>
                <c:pt idx="483">
                  <c:v>12984</c:v>
                </c:pt>
                <c:pt idx="484">
                  <c:v>8829</c:v>
                </c:pt>
                <c:pt idx="485">
                  <c:v>15480</c:v>
                </c:pt>
                <c:pt idx="486">
                  <c:v>15524</c:v>
                </c:pt>
                <c:pt idx="487">
                  <c:v>23110</c:v>
                </c:pt>
                <c:pt idx="488">
                  <c:v>16455</c:v>
                </c:pt>
                <c:pt idx="489">
                  <c:v>11198</c:v>
                </c:pt>
                <c:pt idx="490">
                  <c:v>15640</c:v>
                </c:pt>
                <c:pt idx="491">
                  <c:v>13805</c:v>
                </c:pt>
                <c:pt idx="492">
                  <c:v>14484</c:v>
                </c:pt>
                <c:pt idx="493">
                  <c:v>13140</c:v>
                </c:pt>
                <c:pt idx="494">
                  <c:v>12184</c:v>
                </c:pt>
                <c:pt idx="495">
                  <c:v>11288</c:v>
                </c:pt>
                <c:pt idx="496">
                  <c:v>15252</c:v>
                </c:pt>
                <c:pt idx="497">
                  <c:v>12750</c:v>
                </c:pt>
                <c:pt idx="498">
                  <c:v>14031</c:v>
                </c:pt>
                <c:pt idx="499">
                  <c:v>20456</c:v>
                </c:pt>
                <c:pt idx="500">
                  <c:v>14234</c:v>
                </c:pt>
                <c:pt idx="501">
                  <c:v>10737</c:v>
                </c:pt>
                <c:pt idx="502">
                  <c:v>13273</c:v>
                </c:pt>
                <c:pt idx="503">
                  <c:v>15260</c:v>
                </c:pt>
                <c:pt idx="504">
                  <c:v>8765</c:v>
                </c:pt>
                <c:pt idx="505">
                  <c:v>17012</c:v>
                </c:pt>
                <c:pt idx="506">
                  <c:v>14159</c:v>
                </c:pt>
                <c:pt idx="507">
                  <c:v>14038</c:v>
                </c:pt>
                <c:pt idx="508">
                  <c:v>11413</c:v>
                </c:pt>
                <c:pt idx="509">
                  <c:v>11326</c:v>
                </c:pt>
                <c:pt idx="510">
                  <c:v>24120</c:v>
                </c:pt>
                <c:pt idx="511">
                  <c:v>15683</c:v>
                </c:pt>
                <c:pt idx="512">
                  <c:v>17494</c:v>
                </c:pt>
                <c:pt idx="513">
                  <c:v>25233</c:v>
                </c:pt>
                <c:pt idx="514">
                  <c:v>27593</c:v>
                </c:pt>
                <c:pt idx="515">
                  <c:v>21287</c:v>
                </c:pt>
                <c:pt idx="516">
                  <c:v>13424</c:v>
                </c:pt>
                <c:pt idx="517">
                  <c:v>12632</c:v>
                </c:pt>
                <c:pt idx="518">
                  <c:v>16064</c:v>
                </c:pt>
                <c:pt idx="519">
                  <c:v>15114</c:v>
                </c:pt>
                <c:pt idx="520">
                  <c:v>7714</c:v>
                </c:pt>
                <c:pt idx="521">
                  <c:v>10872</c:v>
                </c:pt>
                <c:pt idx="522">
                  <c:v>13024</c:v>
                </c:pt>
                <c:pt idx="523">
                  <c:v>15658</c:v>
                </c:pt>
                <c:pt idx="524">
                  <c:v>13845</c:v>
                </c:pt>
                <c:pt idx="525">
                  <c:v>12017</c:v>
                </c:pt>
                <c:pt idx="526">
                  <c:v>9002</c:v>
                </c:pt>
                <c:pt idx="527">
                  <c:v>13707</c:v>
                </c:pt>
                <c:pt idx="528">
                  <c:v>6894</c:v>
                </c:pt>
                <c:pt idx="529">
                  <c:v>15435</c:v>
                </c:pt>
                <c:pt idx="530">
                  <c:v>14402</c:v>
                </c:pt>
                <c:pt idx="531">
                  <c:v>10952</c:v>
                </c:pt>
                <c:pt idx="532">
                  <c:v>18173</c:v>
                </c:pt>
                <c:pt idx="533">
                  <c:v>13798</c:v>
                </c:pt>
                <c:pt idx="534">
                  <c:v>22544</c:v>
                </c:pt>
                <c:pt idx="535">
                  <c:v>20392</c:v>
                </c:pt>
                <c:pt idx="536">
                  <c:v>22432</c:v>
                </c:pt>
                <c:pt idx="537">
                  <c:v>12879</c:v>
                </c:pt>
                <c:pt idx="538">
                  <c:v>23075</c:v>
                </c:pt>
                <c:pt idx="539">
                  <c:v>9004</c:v>
                </c:pt>
                <c:pt idx="540">
                  <c:v>15527</c:v>
                </c:pt>
                <c:pt idx="541">
                  <c:v>14343</c:v>
                </c:pt>
                <c:pt idx="542">
                  <c:v>13784</c:v>
                </c:pt>
                <c:pt idx="543">
                  <c:v>13023</c:v>
                </c:pt>
                <c:pt idx="544">
                  <c:v>22230</c:v>
                </c:pt>
                <c:pt idx="545">
                  <c:v>12872</c:v>
                </c:pt>
                <c:pt idx="546">
                  <c:v>11247</c:v>
                </c:pt>
                <c:pt idx="547">
                  <c:v>14509</c:v>
                </c:pt>
                <c:pt idx="548">
                  <c:v>8777</c:v>
                </c:pt>
                <c:pt idx="549">
                  <c:v>15263</c:v>
                </c:pt>
                <c:pt idx="550">
                  <c:v>18643</c:v>
                </c:pt>
                <c:pt idx="551">
                  <c:v>17708</c:v>
                </c:pt>
                <c:pt idx="552">
                  <c:v>19587</c:v>
                </c:pt>
                <c:pt idx="553">
                  <c:v>19810</c:v>
                </c:pt>
                <c:pt idx="554">
                  <c:v>5035</c:v>
                </c:pt>
                <c:pt idx="555">
                  <c:v>14224</c:v>
                </c:pt>
                <c:pt idx="556">
                  <c:v>30996</c:v>
                </c:pt>
                <c:pt idx="557">
                  <c:v>14104</c:v>
                </c:pt>
                <c:pt idx="558">
                  <c:v>5555</c:v>
                </c:pt>
                <c:pt idx="559">
                  <c:v>17871</c:v>
                </c:pt>
                <c:pt idx="560">
                  <c:v>13641</c:v>
                </c:pt>
                <c:pt idx="561">
                  <c:v>13950</c:v>
                </c:pt>
                <c:pt idx="562">
                  <c:v>11005</c:v>
                </c:pt>
                <c:pt idx="563">
                  <c:v>13596</c:v>
                </c:pt>
                <c:pt idx="564">
                  <c:v>14577</c:v>
                </c:pt>
                <c:pt idx="565">
                  <c:v>14916</c:v>
                </c:pt>
                <c:pt idx="566">
                  <c:v>17408</c:v>
                </c:pt>
                <c:pt idx="567">
                  <c:v>28535</c:v>
                </c:pt>
                <c:pt idx="568">
                  <c:v>18035</c:v>
                </c:pt>
                <c:pt idx="569">
                  <c:v>12820</c:v>
                </c:pt>
                <c:pt idx="570">
                  <c:v>16556</c:v>
                </c:pt>
                <c:pt idx="571">
                  <c:v>17485</c:v>
                </c:pt>
                <c:pt idx="572">
                  <c:v>12365</c:v>
                </c:pt>
                <c:pt idx="573">
                  <c:v>11755</c:v>
                </c:pt>
                <c:pt idx="574">
                  <c:v>14472</c:v>
                </c:pt>
                <c:pt idx="575">
                  <c:v>18557</c:v>
                </c:pt>
                <c:pt idx="576">
                  <c:v>17570</c:v>
                </c:pt>
                <c:pt idx="577">
                  <c:v>20451</c:v>
                </c:pt>
                <c:pt idx="578">
                  <c:v>17117</c:v>
                </c:pt>
                <c:pt idx="579">
                  <c:v>8295</c:v>
                </c:pt>
                <c:pt idx="580">
                  <c:v>16749</c:v>
                </c:pt>
                <c:pt idx="581">
                  <c:v>16295</c:v>
                </c:pt>
                <c:pt idx="582">
                  <c:v>16909</c:v>
                </c:pt>
                <c:pt idx="583">
                  <c:v>17563</c:v>
                </c:pt>
                <c:pt idx="584">
                  <c:v>4776</c:v>
                </c:pt>
                <c:pt idx="585">
                  <c:v>10072</c:v>
                </c:pt>
                <c:pt idx="586">
                  <c:v>13125</c:v>
                </c:pt>
                <c:pt idx="587">
                  <c:v>13899</c:v>
                </c:pt>
                <c:pt idx="588">
                  <c:v>16058</c:v>
                </c:pt>
                <c:pt idx="589">
                  <c:v>19813</c:v>
                </c:pt>
                <c:pt idx="590">
                  <c:v>17978</c:v>
                </c:pt>
                <c:pt idx="591">
                  <c:v>7347</c:v>
                </c:pt>
                <c:pt idx="592">
                  <c:v>18170</c:v>
                </c:pt>
                <c:pt idx="593">
                  <c:v>19041</c:v>
                </c:pt>
                <c:pt idx="594">
                  <c:v>14711</c:v>
                </c:pt>
                <c:pt idx="595">
                  <c:v>13421</c:v>
                </c:pt>
                <c:pt idx="596">
                  <c:v>24669</c:v>
                </c:pt>
                <c:pt idx="597">
                  <c:v>10190</c:v>
                </c:pt>
                <c:pt idx="598">
                  <c:v>10326</c:v>
                </c:pt>
                <c:pt idx="599">
                  <c:v>11430</c:v>
                </c:pt>
                <c:pt idx="600">
                  <c:v>10654</c:v>
                </c:pt>
                <c:pt idx="601">
                  <c:v>4624</c:v>
                </c:pt>
                <c:pt idx="602">
                  <c:v>13097</c:v>
                </c:pt>
                <c:pt idx="603">
                  <c:v>14040</c:v>
                </c:pt>
                <c:pt idx="604">
                  <c:v>13814</c:v>
                </c:pt>
                <c:pt idx="605">
                  <c:v>11160</c:v>
                </c:pt>
                <c:pt idx="606">
                  <c:v>14794</c:v>
                </c:pt>
                <c:pt idx="607">
                  <c:v>14121</c:v>
                </c:pt>
                <c:pt idx="608">
                  <c:v>11485</c:v>
                </c:pt>
                <c:pt idx="609">
                  <c:v>9336</c:v>
                </c:pt>
                <c:pt idx="610">
                  <c:v>12513</c:v>
                </c:pt>
                <c:pt idx="611">
                  <c:v>12342</c:v>
                </c:pt>
                <c:pt idx="612">
                  <c:v>16486</c:v>
                </c:pt>
                <c:pt idx="613">
                  <c:v>26699</c:v>
                </c:pt>
                <c:pt idx="614">
                  <c:v>17905</c:v>
                </c:pt>
                <c:pt idx="615">
                  <c:v>11089</c:v>
                </c:pt>
                <c:pt idx="616">
                  <c:v>12473</c:v>
                </c:pt>
                <c:pt idx="617">
                  <c:v>17900</c:v>
                </c:pt>
                <c:pt idx="618">
                  <c:v>23339</c:v>
                </c:pt>
                <c:pt idx="619">
                  <c:v>15995</c:v>
                </c:pt>
                <c:pt idx="620">
                  <c:v>15154</c:v>
                </c:pt>
                <c:pt idx="621">
                  <c:v>16408</c:v>
                </c:pt>
                <c:pt idx="622">
                  <c:v>13268</c:v>
                </c:pt>
                <c:pt idx="623">
                  <c:v>19525</c:v>
                </c:pt>
                <c:pt idx="624">
                  <c:v>14673</c:v>
                </c:pt>
                <c:pt idx="625">
                  <c:v>8117</c:v>
                </c:pt>
                <c:pt idx="626">
                  <c:v>13139</c:v>
                </c:pt>
                <c:pt idx="627">
                  <c:v>11968</c:v>
                </c:pt>
                <c:pt idx="628">
                  <c:v>10997</c:v>
                </c:pt>
                <c:pt idx="629">
                  <c:v>16808</c:v>
                </c:pt>
                <c:pt idx="630">
                  <c:v>13755</c:v>
                </c:pt>
                <c:pt idx="631">
                  <c:v>13491</c:v>
                </c:pt>
                <c:pt idx="632">
                  <c:v>17175</c:v>
                </c:pt>
                <c:pt idx="633">
                  <c:v>21941</c:v>
                </c:pt>
                <c:pt idx="634">
                  <c:v>13740</c:v>
                </c:pt>
                <c:pt idx="635">
                  <c:v>9657</c:v>
                </c:pt>
                <c:pt idx="636">
                  <c:v>14878</c:v>
                </c:pt>
                <c:pt idx="637">
                  <c:v>14111</c:v>
                </c:pt>
                <c:pt idx="638">
                  <c:v>17665</c:v>
                </c:pt>
                <c:pt idx="639">
                  <c:v>13536</c:v>
                </c:pt>
                <c:pt idx="640">
                  <c:v>26807</c:v>
                </c:pt>
                <c:pt idx="641">
                  <c:v>15427</c:v>
                </c:pt>
                <c:pt idx="642">
                  <c:v>18067</c:v>
                </c:pt>
                <c:pt idx="643">
                  <c:v>13191</c:v>
                </c:pt>
                <c:pt idx="644">
                  <c:v>13178</c:v>
                </c:pt>
                <c:pt idx="645">
                  <c:v>13026</c:v>
                </c:pt>
                <c:pt idx="646">
                  <c:v>12820</c:v>
                </c:pt>
                <c:pt idx="647">
                  <c:v>13347</c:v>
                </c:pt>
                <c:pt idx="648">
                  <c:v>18259</c:v>
                </c:pt>
                <c:pt idx="649">
                  <c:v>23149</c:v>
                </c:pt>
                <c:pt idx="650">
                  <c:v>17639</c:v>
                </c:pt>
                <c:pt idx="651">
                  <c:v>24211</c:v>
                </c:pt>
                <c:pt idx="652">
                  <c:v>19937</c:v>
                </c:pt>
                <c:pt idx="653">
                  <c:v>20944</c:v>
                </c:pt>
                <c:pt idx="654">
                  <c:v>21020</c:v>
                </c:pt>
                <c:pt idx="655">
                  <c:v>19158</c:v>
                </c:pt>
                <c:pt idx="656">
                  <c:v>18950</c:v>
                </c:pt>
                <c:pt idx="657">
                  <c:v>18230</c:v>
                </c:pt>
                <c:pt idx="658">
                  <c:v>14251</c:v>
                </c:pt>
                <c:pt idx="659">
                  <c:v>15345</c:v>
                </c:pt>
                <c:pt idx="660">
                  <c:v>12280</c:v>
                </c:pt>
                <c:pt idx="661">
                  <c:v>10286</c:v>
                </c:pt>
                <c:pt idx="662">
                  <c:v>15131</c:v>
                </c:pt>
                <c:pt idx="663">
                  <c:v>11508</c:v>
                </c:pt>
                <c:pt idx="664">
                  <c:v>14018</c:v>
                </c:pt>
                <c:pt idx="665">
                  <c:v>18604</c:v>
                </c:pt>
                <c:pt idx="666">
                  <c:v>31267</c:v>
                </c:pt>
                <c:pt idx="667">
                  <c:v>13587</c:v>
                </c:pt>
                <c:pt idx="668">
                  <c:v>13316</c:v>
                </c:pt>
                <c:pt idx="669">
                  <c:v>11659</c:v>
                </c:pt>
                <c:pt idx="670">
                  <c:v>21075</c:v>
                </c:pt>
                <c:pt idx="671">
                  <c:v>8856</c:v>
                </c:pt>
                <c:pt idx="672">
                  <c:v>14136</c:v>
                </c:pt>
                <c:pt idx="673">
                  <c:v>13190</c:v>
                </c:pt>
                <c:pt idx="674">
                  <c:v>16829</c:v>
                </c:pt>
                <c:pt idx="675">
                  <c:v>5367</c:v>
                </c:pt>
                <c:pt idx="676">
                  <c:v>9414</c:v>
                </c:pt>
                <c:pt idx="677">
                  <c:v>11250</c:v>
                </c:pt>
                <c:pt idx="678">
                  <c:v>12064</c:v>
                </c:pt>
                <c:pt idx="679">
                  <c:v>27148</c:v>
                </c:pt>
                <c:pt idx="680">
                  <c:v>16522</c:v>
                </c:pt>
                <c:pt idx="681">
                  <c:v>17530</c:v>
                </c:pt>
                <c:pt idx="682">
                  <c:v>11244</c:v>
                </c:pt>
                <c:pt idx="683">
                  <c:v>28775</c:v>
                </c:pt>
                <c:pt idx="684">
                  <c:v>12071</c:v>
                </c:pt>
                <c:pt idx="685">
                  <c:v>13252</c:v>
                </c:pt>
                <c:pt idx="686">
                  <c:v>11188</c:v>
                </c:pt>
                <c:pt idx="687">
                  <c:v>11241</c:v>
                </c:pt>
                <c:pt idx="688">
                  <c:v>14576</c:v>
                </c:pt>
                <c:pt idx="689">
                  <c:v>15373</c:v>
                </c:pt>
                <c:pt idx="690">
                  <c:v>12020</c:v>
                </c:pt>
                <c:pt idx="691">
                  <c:v>15823</c:v>
                </c:pt>
                <c:pt idx="692">
                  <c:v>17253</c:v>
                </c:pt>
                <c:pt idx="693">
                  <c:v>11905</c:v>
                </c:pt>
                <c:pt idx="694">
                  <c:v>15150</c:v>
                </c:pt>
                <c:pt idx="695">
                  <c:v>13120</c:v>
                </c:pt>
                <c:pt idx="696">
                  <c:v>15264</c:v>
                </c:pt>
                <c:pt idx="697">
                  <c:v>12373</c:v>
                </c:pt>
                <c:pt idx="698">
                  <c:v>13504</c:v>
                </c:pt>
                <c:pt idx="699">
                  <c:v>11897</c:v>
                </c:pt>
                <c:pt idx="700">
                  <c:v>12527</c:v>
                </c:pt>
                <c:pt idx="701">
                  <c:v>16334</c:v>
                </c:pt>
                <c:pt idx="702">
                  <c:v>10964</c:v>
                </c:pt>
                <c:pt idx="703">
                  <c:v>11026</c:v>
                </c:pt>
                <c:pt idx="704">
                  <c:v>5575</c:v>
                </c:pt>
                <c:pt idx="705">
                  <c:v>12284</c:v>
                </c:pt>
                <c:pt idx="706">
                  <c:v>22140</c:v>
                </c:pt>
                <c:pt idx="707">
                  <c:v>9447</c:v>
                </c:pt>
                <c:pt idx="708">
                  <c:v>10104</c:v>
                </c:pt>
                <c:pt idx="709">
                  <c:v>16234</c:v>
                </c:pt>
                <c:pt idx="710">
                  <c:v>10771</c:v>
                </c:pt>
                <c:pt idx="711">
                  <c:v>22555</c:v>
                </c:pt>
                <c:pt idx="712">
                  <c:v>6334</c:v>
                </c:pt>
                <c:pt idx="713">
                  <c:v>29738</c:v>
                </c:pt>
                <c:pt idx="714">
                  <c:v>8281</c:v>
                </c:pt>
                <c:pt idx="715">
                  <c:v>9144</c:v>
                </c:pt>
                <c:pt idx="716">
                  <c:v>10595</c:v>
                </c:pt>
                <c:pt idx="717">
                  <c:v>20187</c:v>
                </c:pt>
                <c:pt idx="718">
                  <c:v>13277</c:v>
                </c:pt>
                <c:pt idx="719">
                  <c:v>11768</c:v>
                </c:pt>
              </c:numCache>
            </c:numRef>
          </c:yVal>
          <c:bubbleSize>
            <c:numRef>
              <c:f>NFP!$D$2:$D$721</c:f>
              <c:numCache>
                <c:formatCode>General</c:formatCode>
                <c:ptCount val="720"/>
                <c:pt idx="0">
                  <c:v>7</c:v>
                </c:pt>
                <c:pt idx="1">
                  <c:v>9</c:v>
                </c:pt>
                <c:pt idx="2">
                  <c:v>9</c:v>
                </c:pt>
                <c:pt idx="3">
                  <c:v>9</c:v>
                </c:pt>
                <c:pt idx="4">
                  <c:v>9</c:v>
                </c:pt>
                <c:pt idx="5">
                  <c:v>10</c:v>
                </c:pt>
                <c:pt idx="6">
                  <c:v>10</c:v>
                </c:pt>
                <c:pt idx="7">
                  <c:v>10</c:v>
                </c:pt>
                <c:pt idx="8">
                  <c:v>10</c:v>
                </c:pt>
                <c:pt idx="9">
                  <c:v>11</c:v>
                </c:pt>
                <c:pt idx="10">
                  <c:v>11</c:v>
                </c:pt>
                <c:pt idx="11">
                  <c:v>11</c:v>
                </c:pt>
                <c:pt idx="12">
                  <c:v>12</c:v>
                </c:pt>
                <c:pt idx="13">
                  <c:v>12</c:v>
                </c:pt>
                <c:pt idx="14">
                  <c:v>12</c:v>
                </c:pt>
                <c:pt idx="15">
                  <c:v>12</c:v>
                </c:pt>
                <c:pt idx="16">
                  <c:v>12</c:v>
                </c:pt>
                <c:pt idx="17">
                  <c:v>12</c:v>
                </c:pt>
                <c:pt idx="18">
                  <c:v>12</c:v>
                </c:pt>
                <c:pt idx="19">
                  <c:v>12</c:v>
                </c:pt>
                <c:pt idx="20">
                  <c:v>12</c:v>
                </c:pt>
                <c:pt idx="21">
                  <c:v>12</c:v>
                </c:pt>
                <c:pt idx="22">
                  <c:v>12</c:v>
                </c:pt>
                <c:pt idx="23">
                  <c:v>12</c:v>
                </c:pt>
                <c:pt idx="24">
                  <c:v>12</c:v>
                </c:pt>
                <c:pt idx="25">
                  <c:v>12</c:v>
                </c:pt>
                <c:pt idx="26">
                  <c:v>12</c:v>
                </c:pt>
                <c:pt idx="27">
                  <c:v>13</c:v>
                </c:pt>
                <c:pt idx="28">
                  <c:v>13</c:v>
                </c:pt>
                <c:pt idx="29">
                  <c:v>13</c:v>
                </c:pt>
                <c:pt idx="30">
                  <c:v>13</c:v>
                </c:pt>
                <c:pt idx="31">
                  <c:v>13</c:v>
                </c:pt>
                <c:pt idx="32">
                  <c:v>13</c:v>
                </c:pt>
                <c:pt idx="33">
                  <c:v>13</c:v>
                </c:pt>
                <c:pt idx="34">
                  <c:v>13</c:v>
                </c:pt>
                <c:pt idx="35">
                  <c:v>13</c:v>
                </c:pt>
                <c:pt idx="36">
                  <c:v>13</c:v>
                </c:pt>
                <c:pt idx="37">
                  <c:v>13</c:v>
                </c:pt>
                <c:pt idx="38">
                  <c:v>14</c:v>
                </c:pt>
                <c:pt idx="39">
                  <c:v>14</c:v>
                </c:pt>
                <c:pt idx="40">
                  <c:v>14</c:v>
                </c:pt>
                <c:pt idx="41">
                  <c:v>14</c:v>
                </c:pt>
                <c:pt idx="42">
                  <c:v>14</c:v>
                </c:pt>
                <c:pt idx="43">
                  <c:v>14</c:v>
                </c:pt>
                <c:pt idx="44">
                  <c:v>14</c:v>
                </c:pt>
                <c:pt idx="45">
                  <c:v>14</c:v>
                </c:pt>
                <c:pt idx="46">
                  <c:v>14</c:v>
                </c:pt>
                <c:pt idx="47">
                  <c:v>14</c:v>
                </c:pt>
                <c:pt idx="48">
                  <c:v>14</c:v>
                </c:pt>
                <c:pt idx="49">
                  <c:v>14</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16</c:v>
                </c:pt>
                <c:pt idx="68">
                  <c:v>16</c:v>
                </c:pt>
                <c:pt idx="69">
                  <c:v>16</c:v>
                </c:pt>
                <c:pt idx="70">
                  <c:v>16</c:v>
                </c:pt>
                <c:pt idx="71">
                  <c:v>16</c:v>
                </c:pt>
                <c:pt idx="72">
                  <c:v>16</c:v>
                </c:pt>
                <c:pt idx="73">
                  <c:v>16</c:v>
                </c:pt>
                <c:pt idx="74">
                  <c:v>16</c:v>
                </c:pt>
                <c:pt idx="75">
                  <c:v>16</c:v>
                </c:pt>
                <c:pt idx="76">
                  <c:v>16</c:v>
                </c:pt>
                <c:pt idx="77">
                  <c:v>16</c:v>
                </c:pt>
                <c:pt idx="78">
                  <c:v>16</c:v>
                </c:pt>
                <c:pt idx="79">
                  <c:v>16</c:v>
                </c:pt>
                <c:pt idx="80">
                  <c:v>17</c:v>
                </c:pt>
                <c:pt idx="81">
                  <c:v>17</c:v>
                </c:pt>
                <c:pt idx="82">
                  <c:v>17</c:v>
                </c:pt>
                <c:pt idx="83">
                  <c:v>17</c:v>
                </c:pt>
                <c:pt idx="84">
                  <c:v>17</c:v>
                </c:pt>
                <c:pt idx="85">
                  <c:v>17</c:v>
                </c:pt>
                <c:pt idx="86">
                  <c:v>17</c:v>
                </c:pt>
                <c:pt idx="87">
                  <c:v>17</c:v>
                </c:pt>
                <c:pt idx="88">
                  <c:v>17</c:v>
                </c:pt>
                <c:pt idx="89">
                  <c:v>17</c:v>
                </c:pt>
                <c:pt idx="90">
                  <c:v>17</c:v>
                </c:pt>
                <c:pt idx="91">
                  <c:v>17</c:v>
                </c:pt>
                <c:pt idx="92">
                  <c:v>18</c:v>
                </c:pt>
                <c:pt idx="93">
                  <c:v>18</c:v>
                </c:pt>
                <c:pt idx="94">
                  <c:v>18</c:v>
                </c:pt>
                <c:pt idx="95">
                  <c:v>18</c:v>
                </c:pt>
                <c:pt idx="96">
                  <c:v>18</c:v>
                </c:pt>
                <c:pt idx="97">
                  <c:v>18</c:v>
                </c:pt>
                <c:pt idx="98">
                  <c:v>18</c:v>
                </c:pt>
                <c:pt idx="99">
                  <c:v>18</c:v>
                </c:pt>
                <c:pt idx="100">
                  <c:v>18</c:v>
                </c:pt>
                <c:pt idx="101">
                  <c:v>18</c:v>
                </c:pt>
                <c:pt idx="102">
                  <c:v>18</c:v>
                </c:pt>
                <c:pt idx="103">
                  <c:v>18</c:v>
                </c:pt>
                <c:pt idx="104">
                  <c:v>19</c:v>
                </c:pt>
                <c:pt idx="105">
                  <c:v>19</c:v>
                </c:pt>
                <c:pt idx="106">
                  <c:v>19</c:v>
                </c:pt>
                <c:pt idx="107">
                  <c:v>19</c:v>
                </c:pt>
                <c:pt idx="108">
                  <c:v>19</c:v>
                </c:pt>
                <c:pt idx="109">
                  <c:v>19</c:v>
                </c:pt>
                <c:pt idx="110">
                  <c:v>19</c:v>
                </c:pt>
                <c:pt idx="111">
                  <c:v>19</c:v>
                </c:pt>
                <c:pt idx="112">
                  <c:v>19</c:v>
                </c:pt>
                <c:pt idx="113">
                  <c:v>19</c:v>
                </c:pt>
                <c:pt idx="114">
                  <c:v>19</c:v>
                </c:pt>
                <c:pt idx="115">
                  <c:v>19</c:v>
                </c:pt>
                <c:pt idx="116">
                  <c:v>19</c:v>
                </c:pt>
                <c:pt idx="117">
                  <c:v>19</c:v>
                </c:pt>
                <c:pt idx="118">
                  <c:v>19</c:v>
                </c:pt>
                <c:pt idx="119">
                  <c:v>19</c:v>
                </c:pt>
                <c:pt idx="120">
                  <c:v>19</c:v>
                </c:pt>
                <c:pt idx="121">
                  <c:v>19</c:v>
                </c:pt>
                <c:pt idx="122">
                  <c:v>20</c:v>
                </c:pt>
                <c:pt idx="123">
                  <c:v>20</c:v>
                </c:pt>
                <c:pt idx="124">
                  <c:v>20</c:v>
                </c:pt>
                <c:pt idx="125">
                  <c:v>20</c:v>
                </c:pt>
                <c:pt idx="126">
                  <c:v>20</c:v>
                </c:pt>
                <c:pt idx="127">
                  <c:v>20</c:v>
                </c:pt>
                <c:pt idx="128">
                  <c:v>20</c:v>
                </c:pt>
                <c:pt idx="129">
                  <c:v>20</c:v>
                </c:pt>
                <c:pt idx="130">
                  <c:v>20</c:v>
                </c:pt>
                <c:pt idx="131">
                  <c:v>20</c:v>
                </c:pt>
                <c:pt idx="132">
                  <c:v>20</c:v>
                </c:pt>
                <c:pt idx="133">
                  <c:v>20</c:v>
                </c:pt>
                <c:pt idx="134">
                  <c:v>20</c:v>
                </c:pt>
                <c:pt idx="135">
                  <c:v>21</c:v>
                </c:pt>
                <c:pt idx="136">
                  <c:v>21</c:v>
                </c:pt>
                <c:pt idx="137">
                  <c:v>21</c:v>
                </c:pt>
                <c:pt idx="138">
                  <c:v>21</c:v>
                </c:pt>
                <c:pt idx="139">
                  <c:v>21</c:v>
                </c:pt>
                <c:pt idx="140">
                  <c:v>21</c:v>
                </c:pt>
                <c:pt idx="141">
                  <c:v>21</c:v>
                </c:pt>
                <c:pt idx="142">
                  <c:v>21</c:v>
                </c:pt>
                <c:pt idx="143">
                  <c:v>21</c:v>
                </c:pt>
                <c:pt idx="144">
                  <c:v>21</c:v>
                </c:pt>
                <c:pt idx="145">
                  <c:v>22</c:v>
                </c:pt>
                <c:pt idx="146">
                  <c:v>22</c:v>
                </c:pt>
                <c:pt idx="147">
                  <c:v>22</c:v>
                </c:pt>
                <c:pt idx="148">
                  <c:v>22</c:v>
                </c:pt>
                <c:pt idx="149">
                  <c:v>22</c:v>
                </c:pt>
                <c:pt idx="150">
                  <c:v>22</c:v>
                </c:pt>
                <c:pt idx="151">
                  <c:v>22</c:v>
                </c:pt>
                <c:pt idx="152">
                  <c:v>22</c:v>
                </c:pt>
                <c:pt idx="153">
                  <c:v>22</c:v>
                </c:pt>
                <c:pt idx="154">
                  <c:v>22</c:v>
                </c:pt>
                <c:pt idx="155">
                  <c:v>22</c:v>
                </c:pt>
                <c:pt idx="156">
                  <c:v>22</c:v>
                </c:pt>
                <c:pt idx="157">
                  <c:v>22</c:v>
                </c:pt>
                <c:pt idx="158">
                  <c:v>22</c:v>
                </c:pt>
                <c:pt idx="159">
                  <c:v>22</c:v>
                </c:pt>
                <c:pt idx="160">
                  <c:v>22</c:v>
                </c:pt>
                <c:pt idx="161">
                  <c:v>22</c:v>
                </c:pt>
                <c:pt idx="162">
                  <c:v>22</c:v>
                </c:pt>
                <c:pt idx="163">
                  <c:v>22</c:v>
                </c:pt>
                <c:pt idx="164">
                  <c:v>22</c:v>
                </c:pt>
                <c:pt idx="165">
                  <c:v>22</c:v>
                </c:pt>
                <c:pt idx="166">
                  <c:v>23</c:v>
                </c:pt>
                <c:pt idx="167">
                  <c:v>23</c:v>
                </c:pt>
                <c:pt idx="168">
                  <c:v>23</c:v>
                </c:pt>
                <c:pt idx="169">
                  <c:v>23</c:v>
                </c:pt>
                <c:pt idx="170">
                  <c:v>23</c:v>
                </c:pt>
                <c:pt idx="171">
                  <c:v>23</c:v>
                </c:pt>
                <c:pt idx="172">
                  <c:v>23</c:v>
                </c:pt>
                <c:pt idx="173">
                  <c:v>23</c:v>
                </c:pt>
                <c:pt idx="174">
                  <c:v>23</c:v>
                </c:pt>
                <c:pt idx="175">
                  <c:v>23</c:v>
                </c:pt>
                <c:pt idx="176">
                  <c:v>23</c:v>
                </c:pt>
                <c:pt idx="177">
                  <c:v>23</c:v>
                </c:pt>
                <c:pt idx="178">
                  <c:v>23</c:v>
                </c:pt>
                <c:pt idx="179">
                  <c:v>23</c:v>
                </c:pt>
                <c:pt idx="180">
                  <c:v>23</c:v>
                </c:pt>
                <c:pt idx="181">
                  <c:v>23</c:v>
                </c:pt>
                <c:pt idx="182">
                  <c:v>23</c:v>
                </c:pt>
                <c:pt idx="183">
                  <c:v>23</c:v>
                </c:pt>
                <c:pt idx="184">
                  <c:v>24</c:v>
                </c:pt>
                <c:pt idx="185">
                  <c:v>24</c:v>
                </c:pt>
                <c:pt idx="186">
                  <c:v>24</c:v>
                </c:pt>
                <c:pt idx="187">
                  <c:v>24</c:v>
                </c:pt>
                <c:pt idx="188">
                  <c:v>24</c:v>
                </c:pt>
                <c:pt idx="189">
                  <c:v>24</c:v>
                </c:pt>
                <c:pt idx="190">
                  <c:v>24</c:v>
                </c:pt>
                <c:pt idx="191">
                  <c:v>24</c:v>
                </c:pt>
                <c:pt idx="192">
                  <c:v>24</c:v>
                </c:pt>
                <c:pt idx="193">
                  <c:v>25</c:v>
                </c:pt>
                <c:pt idx="194">
                  <c:v>25</c:v>
                </c:pt>
                <c:pt idx="195">
                  <c:v>25</c:v>
                </c:pt>
                <c:pt idx="196">
                  <c:v>25</c:v>
                </c:pt>
                <c:pt idx="197">
                  <c:v>25</c:v>
                </c:pt>
                <c:pt idx="198">
                  <c:v>25</c:v>
                </c:pt>
                <c:pt idx="199">
                  <c:v>25</c:v>
                </c:pt>
                <c:pt idx="200">
                  <c:v>25</c:v>
                </c:pt>
                <c:pt idx="201">
                  <c:v>25</c:v>
                </c:pt>
                <c:pt idx="202">
                  <c:v>25</c:v>
                </c:pt>
                <c:pt idx="203">
                  <c:v>26</c:v>
                </c:pt>
                <c:pt idx="204">
                  <c:v>26</c:v>
                </c:pt>
                <c:pt idx="205">
                  <c:v>26</c:v>
                </c:pt>
                <c:pt idx="206">
                  <c:v>26</c:v>
                </c:pt>
                <c:pt idx="207">
                  <c:v>26</c:v>
                </c:pt>
                <c:pt idx="208">
                  <c:v>26</c:v>
                </c:pt>
                <c:pt idx="209">
                  <c:v>26</c:v>
                </c:pt>
                <c:pt idx="210">
                  <c:v>26</c:v>
                </c:pt>
                <c:pt idx="211">
                  <c:v>26</c:v>
                </c:pt>
                <c:pt idx="212">
                  <c:v>26</c:v>
                </c:pt>
                <c:pt idx="213">
                  <c:v>26</c:v>
                </c:pt>
                <c:pt idx="214">
                  <c:v>26</c:v>
                </c:pt>
                <c:pt idx="215">
                  <c:v>26</c:v>
                </c:pt>
                <c:pt idx="216">
                  <c:v>26</c:v>
                </c:pt>
                <c:pt idx="217">
                  <c:v>26</c:v>
                </c:pt>
                <c:pt idx="218">
                  <c:v>26</c:v>
                </c:pt>
                <c:pt idx="219">
                  <c:v>26</c:v>
                </c:pt>
                <c:pt idx="220">
                  <c:v>27</c:v>
                </c:pt>
                <c:pt idx="221">
                  <c:v>27</c:v>
                </c:pt>
                <c:pt idx="222">
                  <c:v>27</c:v>
                </c:pt>
                <c:pt idx="223">
                  <c:v>27</c:v>
                </c:pt>
                <c:pt idx="224">
                  <c:v>27</c:v>
                </c:pt>
                <c:pt idx="225">
                  <c:v>27</c:v>
                </c:pt>
                <c:pt idx="226">
                  <c:v>27</c:v>
                </c:pt>
                <c:pt idx="227">
                  <c:v>27</c:v>
                </c:pt>
                <c:pt idx="228">
                  <c:v>27</c:v>
                </c:pt>
                <c:pt idx="229">
                  <c:v>27</c:v>
                </c:pt>
                <c:pt idx="230">
                  <c:v>27</c:v>
                </c:pt>
                <c:pt idx="231">
                  <c:v>27</c:v>
                </c:pt>
                <c:pt idx="232">
                  <c:v>27</c:v>
                </c:pt>
                <c:pt idx="233">
                  <c:v>27</c:v>
                </c:pt>
                <c:pt idx="234">
                  <c:v>27</c:v>
                </c:pt>
                <c:pt idx="235">
                  <c:v>27</c:v>
                </c:pt>
                <c:pt idx="236">
                  <c:v>27</c:v>
                </c:pt>
                <c:pt idx="237">
                  <c:v>27</c:v>
                </c:pt>
                <c:pt idx="238">
                  <c:v>27</c:v>
                </c:pt>
                <c:pt idx="239">
                  <c:v>27</c:v>
                </c:pt>
                <c:pt idx="240">
                  <c:v>28</c:v>
                </c:pt>
                <c:pt idx="241">
                  <c:v>28</c:v>
                </c:pt>
                <c:pt idx="242">
                  <c:v>28</c:v>
                </c:pt>
                <c:pt idx="243">
                  <c:v>28</c:v>
                </c:pt>
                <c:pt idx="244">
                  <c:v>28</c:v>
                </c:pt>
                <c:pt idx="245">
                  <c:v>28</c:v>
                </c:pt>
                <c:pt idx="246">
                  <c:v>28</c:v>
                </c:pt>
                <c:pt idx="247">
                  <c:v>28</c:v>
                </c:pt>
                <c:pt idx="248">
                  <c:v>28</c:v>
                </c:pt>
                <c:pt idx="249">
                  <c:v>28</c:v>
                </c:pt>
                <c:pt idx="250">
                  <c:v>28</c:v>
                </c:pt>
                <c:pt idx="251">
                  <c:v>28</c:v>
                </c:pt>
                <c:pt idx="252">
                  <c:v>28</c:v>
                </c:pt>
                <c:pt idx="253">
                  <c:v>28</c:v>
                </c:pt>
                <c:pt idx="254">
                  <c:v>29</c:v>
                </c:pt>
                <c:pt idx="255">
                  <c:v>29</c:v>
                </c:pt>
                <c:pt idx="256">
                  <c:v>29</c:v>
                </c:pt>
                <c:pt idx="257">
                  <c:v>29</c:v>
                </c:pt>
                <c:pt idx="258">
                  <c:v>29</c:v>
                </c:pt>
                <c:pt idx="259">
                  <c:v>29</c:v>
                </c:pt>
                <c:pt idx="260">
                  <c:v>29</c:v>
                </c:pt>
                <c:pt idx="261">
                  <c:v>29</c:v>
                </c:pt>
                <c:pt idx="262">
                  <c:v>29</c:v>
                </c:pt>
                <c:pt idx="263">
                  <c:v>29</c:v>
                </c:pt>
                <c:pt idx="264">
                  <c:v>29</c:v>
                </c:pt>
                <c:pt idx="265">
                  <c:v>29</c:v>
                </c:pt>
                <c:pt idx="266">
                  <c:v>29</c:v>
                </c:pt>
                <c:pt idx="267">
                  <c:v>29</c:v>
                </c:pt>
                <c:pt idx="268">
                  <c:v>30</c:v>
                </c:pt>
                <c:pt idx="269">
                  <c:v>30</c:v>
                </c:pt>
                <c:pt idx="270">
                  <c:v>30</c:v>
                </c:pt>
                <c:pt idx="271">
                  <c:v>30</c:v>
                </c:pt>
                <c:pt idx="272">
                  <c:v>30</c:v>
                </c:pt>
                <c:pt idx="273">
                  <c:v>30</c:v>
                </c:pt>
                <c:pt idx="274">
                  <c:v>30</c:v>
                </c:pt>
                <c:pt idx="275">
                  <c:v>30</c:v>
                </c:pt>
                <c:pt idx="276">
                  <c:v>30</c:v>
                </c:pt>
                <c:pt idx="277">
                  <c:v>30</c:v>
                </c:pt>
                <c:pt idx="278">
                  <c:v>30</c:v>
                </c:pt>
                <c:pt idx="279">
                  <c:v>30</c:v>
                </c:pt>
                <c:pt idx="280">
                  <c:v>30</c:v>
                </c:pt>
                <c:pt idx="281">
                  <c:v>30</c:v>
                </c:pt>
                <c:pt idx="282">
                  <c:v>30</c:v>
                </c:pt>
                <c:pt idx="283">
                  <c:v>30</c:v>
                </c:pt>
                <c:pt idx="284">
                  <c:v>30</c:v>
                </c:pt>
                <c:pt idx="285">
                  <c:v>30</c:v>
                </c:pt>
                <c:pt idx="286">
                  <c:v>30</c:v>
                </c:pt>
                <c:pt idx="287">
                  <c:v>31</c:v>
                </c:pt>
                <c:pt idx="288">
                  <c:v>31</c:v>
                </c:pt>
                <c:pt idx="289">
                  <c:v>31</c:v>
                </c:pt>
                <c:pt idx="290">
                  <c:v>31</c:v>
                </c:pt>
                <c:pt idx="291">
                  <c:v>31</c:v>
                </c:pt>
                <c:pt idx="292">
                  <c:v>31</c:v>
                </c:pt>
                <c:pt idx="293">
                  <c:v>31</c:v>
                </c:pt>
                <c:pt idx="294">
                  <c:v>31</c:v>
                </c:pt>
                <c:pt idx="295">
                  <c:v>31</c:v>
                </c:pt>
                <c:pt idx="296">
                  <c:v>31</c:v>
                </c:pt>
                <c:pt idx="297">
                  <c:v>31</c:v>
                </c:pt>
                <c:pt idx="298">
                  <c:v>31</c:v>
                </c:pt>
                <c:pt idx="299">
                  <c:v>31</c:v>
                </c:pt>
                <c:pt idx="300">
                  <c:v>31</c:v>
                </c:pt>
                <c:pt idx="301">
                  <c:v>31</c:v>
                </c:pt>
                <c:pt idx="302">
                  <c:v>32</c:v>
                </c:pt>
                <c:pt idx="303">
                  <c:v>32</c:v>
                </c:pt>
                <c:pt idx="304">
                  <c:v>32</c:v>
                </c:pt>
                <c:pt idx="305">
                  <c:v>32</c:v>
                </c:pt>
                <c:pt idx="306">
                  <c:v>32</c:v>
                </c:pt>
                <c:pt idx="307">
                  <c:v>32</c:v>
                </c:pt>
                <c:pt idx="308">
                  <c:v>32</c:v>
                </c:pt>
                <c:pt idx="309">
                  <c:v>32</c:v>
                </c:pt>
                <c:pt idx="310">
                  <c:v>32</c:v>
                </c:pt>
                <c:pt idx="311">
                  <c:v>32</c:v>
                </c:pt>
                <c:pt idx="312">
                  <c:v>32</c:v>
                </c:pt>
                <c:pt idx="313">
                  <c:v>32</c:v>
                </c:pt>
                <c:pt idx="314">
                  <c:v>32</c:v>
                </c:pt>
                <c:pt idx="315">
                  <c:v>32</c:v>
                </c:pt>
                <c:pt idx="316">
                  <c:v>33</c:v>
                </c:pt>
                <c:pt idx="317">
                  <c:v>33</c:v>
                </c:pt>
                <c:pt idx="318">
                  <c:v>33</c:v>
                </c:pt>
                <c:pt idx="319">
                  <c:v>33</c:v>
                </c:pt>
                <c:pt idx="320">
                  <c:v>33</c:v>
                </c:pt>
                <c:pt idx="321">
                  <c:v>33</c:v>
                </c:pt>
                <c:pt idx="322">
                  <c:v>33</c:v>
                </c:pt>
                <c:pt idx="323">
                  <c:v>33</c:v>
                </c:pt>
                <c:pt idx="324">
                  <c:v>33</c:v>
                </c:pt>
                <c:pt idx="325">
                  <c:v>33</c:v>
                </c:pt>
                <c:pt idx="326">
                  <c:v>33</c:v>
                </c:pt>
                <c:pt idx="327">
                  <c:v>33</c:v>
                </c:pt>
                <c:pt idx="328">
                  <c:v>33</c:v>
                </c:pt>
                <c:pt idx="329">
                  <c:v>33</c:v>
                </c:pt>
                <c:pt idx="330">
                  <c:v>33</c:v>
                </c:pt>
                <c:pt idx="331">
                  <c:v>33</c:v>
                </c:pt>
                <c:pt idx="332">
                  <c:v>33</c:v>
                </c:pt>
                <c:pt idx="333">
                  <c:v>33</c:v>
                </c:pt>
                <c:pt idx="334">
                  <c:v>33</c:v>
                </c:pt>
                <c:pt idx="335">
                  <c:v>33</c:v>
                </c:pt>
                <c:pt idx="336">
                  <c:v>33</c:v>
                </c:pt>
                <c:pt idx="337">
                  <c:v>33</c:v>
                </c:pt>
                <c:pt idx="338">
                  <c:v>33</c:v>
                </c:pt>
                <c:pt idx="339">
                  <c:v>33</c:v>
                </c:pt>
                <c:pt idx="340">
                  <c:v>33</c:v>
                </c:pt>
                <c:pt idx="341">
                  <c:v>33</c:v>
                </c:pt>
                <c:pt idx="342">
                  <c:v>33</c:v>
                </c:pt>
                <c:pt idx="343">
                  <c:v>34</c:v>
                </c:pt>
                <c:pt idx="344">
                  <c:v>34</c:v>
                </c:pt>
                <c:pt idx="345">
                  <c:v>34</c:v>
                </c:pt>
                <c:pt idx="346">
                  <c:v>34</c:v>
                </c:pt>
                <c:pt idx="347">
                  <c:v>34</c:v>
                </c:pt>
                <c:pt idx="348">
                  <c:v>34</c:v>
                </c:pt>
                <c:pt idx="349">
                  <c:v>34</c:v>
                </c:pt>
                <c:pt idx="350">
                  <c:v>34</c:v>
                </c:pt>
                <c:pt idx="351">
                  <c:v>34</c:v>
                </c:pt>
                <c:pt idx="352">
                  <c:v>34</c:v>
                </c:pt>
                <c:pt idx="353">
                  <c:v>34</c:v>
                </c:pt>
                <c:pt idx="354">
                  <c:v>34</c:v>
                </c:pt>
                <c:pt idx="355">
                  <c:v>34</c:v>
                </c:pt>
                <c:pt idx="356">
                  <c:v>34</c:v>
                </c:pt>
                <c:pt idx="357">
                  <c:v>34</c:v>
                </c:pt>
                <c:pt idx="358">
                  <c:v>34</c:v>
                </c:pt>
                <c:pt idx="359">
                  <c:v>34</c:v>
                </c:pt>
                <c:pt idx="360">
                  <c:v>34</c:v>
                </c:pt>
                <c:pt idx="361">
                  <c:v>34</c:v>
                </c:pt>
                <c:pt idx="362">
                  <c:v>34</c:v>
                </c:pt>
                <c:pt idx="363">
                  <c:v>34</c:v>
                </c:pt>
                <c:pt idx="364">
                  <c:v>35</c:v>
                </c:pt>
                <c:pt idx="365">
                  <c:v>35</c:v>
                </c:pt>
                <c:pt idx="366">
                  <c:v>35</c:v>
                </c:pt>
                <c:pt idx="367">
                  <c:v>35</c:v>
                </c:pt>
                <c:pt idx="368">
                  <c:v>35</c:v>
                </c:pt>
                <c:pt idx="369">
                  <c:v>35</c:v>
                </c:pt>
                <c:pt idx="370">
                  <c:v>35</c:v>
                </c:pt>
                <c:pt idx="371">
                  <c:v>35</c:v>
                </c:pt>
                <c:pt idx="372">
                  <c:v>35</c:v>
                </c:pt>
                <c:pt idx="373">
                  <c:v>35</c:v>
                </c:pt>
                <c:pt idx="374">
                  <c:v>35</c:v>
                </c:pt>
                <c:pt idx="375">
                  <c:v>35</c:v>
                </c:pt>
                <c:pt idx="376">
                  <c:v>35</c:v>
                </c:pt>
                <c:pt idx="377">
                  <c:v>35</c:v>
                </c:pt>
                <c:pt idx="378">
                  <c:v>35</c:v>
                </c:pt>
                <c:pt idx="379">
                  <c:v>35</c:v>
                </c:pt>
                <c:pt idx="380">
                  <c:v>35</c:v>
                </c:pt>
                <c:pt idx="381">
                  <c:v>35</c:v>
                </c:pt>
                <c:pt idx="382">
                  <c:v>35</c:v>
                </c:pt>
                <c:pt idx="383">
                  <c:v>35</c:v>
                </c:pt>
                <c:pt idx="384">
                  <c:v>36</c:v>
                </c:pt>
                <c:pt idx="385">
                  <c:v>36</c:v>
                </c:pt>
                <c:pt idx="386">
                  <c:v>36</c:v>
                </c:pt>
                <c:pt idx="387">
                  <c:v>36</c:v>
                </c:pt>
                <c:pt idx="388">
                  <c:v>36</c:v>
                </c:pt>
                <c:pt idx="389">
                  <c:v>36</c:v>
                </c:pt>
                <c:pt idx="390">
                  <c:v>36</c:v>
                </c:pt>
                <c:pt idx="391">
                  <c:v>36</c:v>
                </c:pt>
                <c:pt idx="392">
                  <c:v>36</c:v>
                </c:pt>
                <c:pt idx="393">
                  <c:v>36</c:v>
                </c:pt>
                <c:pt idx="394">
                  <c:v>36</c:v>
                </c:pt>
                <c:pt idx="395">
                  <c:v>36</c:v>
                </c:pt>
                <c:pt idx="396">
                  <c:v>36</c:v>
                </c:pt>
                <c:pt idx="397">
                  <c:v>36</c:v>
                </c:pt>
                <c:pt idx="398">
                  <c:v>36</c:v>
                </c:pt>
                <c:pt idx="399">
                  <c:v>36</c:v>
                </c:pt>
                <c:pt idx="400">
                  <c:v>36</c:v>
                </c:pt>
                <c:pt idx="401">
                  <c:v>36</c:v>
                </c:pt>
                <c:pt idx="402">
                  <c:v>36</c:v>
                </c:pt>
                <c:pt idx="403">
                  <c:v>36</c:v>
                </c:pt>
                <c:pt idx="404">
                  <c:v>37</c:v>
                </c:pt>
                <c:pt idx="405">
                  <c:v>37</c:v>
                </c:pt>
                <c:pt idx="406">
                  <c:v>37</c:v>
                </c:pt>
                <c:pt idx="407">
                  <c:v>37</c:v>
                </c:pt>
                <c:pt idx="408">
                  <c:v>37</c:v>
                </c:pt>
                <c:pt idx="409">
                  <c:v>37</c:v>
                </c:pt>
                <c:pt idx="410">
                  <c:v>37</c:v>
                </c:pt>
                <c:pt idx="411">
                  <c:v>37</c:v>
                </c:pt>
                <c:pt idx="412">
                  <c:v>37</c:v>
                </c:pt>
                <c:pt idx="413">
                  <c:v>37</c:v>
                </c:pt>
                <c:pt idx="414">
                  <c:v>37</c:v>
                </c:pt>
                <c:pt idx="415">
                  <c:v>37</c:v>
                </c:pt>
                <c:pt idx="416">
                  <c:v>37</c:v>
                </c:pt>
                <c:pt idx="417">
                  <c:v>37</c:v>
                </c:pt>
                <c:pt idx="418">
                  <c:v>37</c:v>
                </c:pt>
                <c:pt idx="419">
                  <c:v>37</c:v>
                </c:pt>
                <c:pt idx="420">
                  <c:v>37</c:v>
                </c:pt>
                <c:pt idx="421">
                  <c:v>37</c:v>
                </c:pt>
                <c:pt idx="422">
                  <c:v>38</c:v>
                </c:pt>
                <c:pt idx="423">
                  <c:v>38</c:v>
                </c:pt>
                <c:pt idx="424">
                  <c:v>38</c:v>
                </c:pt>
                <c:pt idx="425">
                  <c:v>38</c:v>
                </c:pt>
                <c:pt idx="426">
                  <c:v>38</c:v>
                </c:pt>
                <c:pt idx="427">
                  <c:v>38</c:v>
                </c:pt>
                <c:pt idx="428">
                  <c:v>38</c:v>
                </c:pt>
                <c:pt idx="429">
                  <c:v>38</c:v>
                </c:pt>
                <c:pt idx="430">
                  <c:v>38</c:v>
                </c:pt>
                <c:pt idx="431">
                  <c:v>38</c:v>
                </c:pt>
                <c:pt idx="432">
                  <c:v>38</c:v>
                </c:pt>
                <c:pt idx="433">
                  <c:v>38</c:v>
                </c:pt>
                <c:pt idx="434">
                  <c:v>38</c:v>
                </c:pt>
                <c:pt idx="435">
                  <c:v>38</c:v>
                </c:pt>
                <c:pt idx="436">
                  <c:v>38</c:v>
                </c:pt>
                <c:pt idx="437">
                  <c:v>38</c:v>
                </c:pt>
                <c:pt idx="438">
                  <c:v>38</c:v>
                </c:pt>
                <c:pt idx="439">
                  <c:v>38</c:v>
                </c:pt>
                <c:pt idx="440">
                  <c:v>38</c:v>
                </c:pt>
                <c:pt idx="441">
                  <c:v>38</c:v>
                </c:pt>
                <c:pt idx="442">
                  <c:v>38</c:v>
                </c:pt>
                <c:pt idx="443">
                  <c:v>39</c:v>
                </c:pt>
                <c:pt idx="444">
                  <c:v>39</c:v>
                </c:pt>
                <c:pt idx="445">
                  <c:v>39</c:v>
                </c:pt>
                <c:pt idx="446">
                  <c:v>39</c:v>
                </c:pt>
                <c:pt idx="447">
                  <c:v>39</c:v>
                </c:pt>
                <c:pt idx="448">
                  <c:v>39</c:v>
                </c:pt>
                <c:pt idx="449">
                  <c:v>39</c:v>
                </c:pt>
                <c:pt idx="450">
                  <c:v>39</c:v>
                </c:pt>
                <c:pt idx="451">
                  <c:v>39</c:v>
                </c:pt>
                <c:pt idx="452">
                  <c:v>39</c:v>
                </c:pt>
                <c:pt idx="453">
                  <c:v>39</c:v>
                </c:pt>
                <c:pt idx="454">
                  <c:v>39</c:v>
                </c:pt>
                <c:pt idx="455">
                  <c:v>39</c:v>
                </c:pt>
                <c:pt idx="456">
                  <c:v>39</c:v>
                </c:pt>
                <c:pt idx="457">
                  <c:v>39</c:v>
                </c:pt>
                <c:pt idx="458">
                  <c:v>40</c:v>
                </c:pt>
                <c:pt idx="459">
                  <c:v>40</c:v>
                </c:pt>
                <c:pt idx="460">
                  <c:v>40</c:v>
                </c:pt>
                <c:pt idx="461">
                  <c:v>40</c:v>
                </c:pt>
                <c:pt idx="462">
                  <c:v>40</c:v>
                </c:pt>
                <c:pt idx="463">
                  <c:v>40</c:v>
                </c:pt>
                <c:pt idx="464">
                  <c:v>40</c:v>
                </c:pt>
                <c:pt idx="465">
                  <c:v>40</c:v>
                </c:pt>
                <c:pt idx="466">
                  <c:v>40</c:v>
                </c:pt>
                <c:pt idx="467">
                  <c:v>40</c:v>
                </c:pt>
                <c:pt idx="468">
                  <c:v>40</c:v>
                </c:pt>
                <c:pt idx="469">
                  <c:v>40</c:v>
                </c:pt>
                <c:pt idx="470">
                  <c:v>41</c:v>
                </c:pt>
                <c:pt idx="471">
                  <c:v>41</c:v>
                </c:pt>
                <c:pt idx="472">
                  <c:v>41</c:v>
                </c:pt>
                <c:pt idx="473">
                  <c:v>41</c:v>
                </c:pt>
                <c:pt idx="474">
                  <c:v>41</c:v>
                </c:pt>
                <c:pt idx="475">
                  <c:v>41</c:v>
                </c:pt>
                <c:pt idx="476">
                  <c:v>41</c:v>
                </c:pt>
                <c:pt idx="477">
                  <c:v>41</c:v>
                </c:pt>
                <c:pt idx="478">
                  <c:v>41</c:v>
                </c:pt>
                <c:pt idx="479">
                  <c:v>41</c:v>
                </c:pt>
                <c:pt idx="480">
                  <c:v>41</c:v>
                </c:pt>
                <c:pt idx="481">
                  <c:v>41</c:v>
                </c:pt>
                <c:pt idx="482">
                  <c:v>41</c:v>
                </c:pt>
                <c:pt idx="483">
                  <c:v>41</c:v>
                </c:pt>
                <c:pt idx="484">
                  <c:v>41</c:v>
                </c:pt>
                <c:pt idx="485">
                  <c:v>41</c:v>
                </c:pt>
                <c:pt idx="486">
                  <c:v>41</c:v>
                </c:pt>
                <c:pt idx="487">
                  <c:v>41</c:v>
                </c:pt>
                <c:pt idx="488">
                  <c:v>41</c:v>
                </c:pt>
                <c:pt idx="489">
                  <c:v>42</c:v>
                </c:pt>
                <c:pt idx="490">
                  <c:v>42</c:v>
                </c:pt>
                <c:pt idx="491">
                  <c:v>42</c:v>
                </c:pt>
                <c:pt idx="492">
                  <c:v>42</c:v>
                </c:pt>
                <c:pt idx="493">
                  <c:v>42</c:v>
                </c:pt>
                <c:pt idx="494">
                  <c:v>42</c:v>
                </c:pt>
                <c:pt idx="495">
                  <c:v>42</c:v>
                </c:pt>
                <c:pt idx="496">
                  <c:v>42</c:v>
                </c:pt>
                <c:pt idx="497">
                  <c:v>42</c:v>
                </c:pt>
                <c:pt idx="498">
                  <c:v>42</c:v>
                </c:pt>
                <c:pt idx="499">
                  <c:v>42</c:v>
                </c:pt>
                <c:pt idx="500">
                  <c:v>42</c:v>
                </c:pt>
                <c:pt idx="501">
                  <c:v>43</c:v>
                </c:pt>
                <c:pt idx="502">
                  <c:v>43</c:v>
                </c:pt>
                <c:pt idx="503">
                  <c:v>43</c:v>
                </c:pt>
                <c:pt idx="504">
                  <c:v>43</c:v>
                </c:pt>
                <c:pt idx="505">
                  <c:v>43</c:v>
                </c:pt>
                <c:pt idx="506">
                  <c:v>43</c:v>
                </c:pt>
                <c:pt idx="507">
                  <c:v>43</c:v>
                </c:pt>
                <c:pt idx="508">
                  <c:v>43</c:v>
                </c:pt>
                <c:pt idx="509">
                  <c:v>43</c:v>
                </c:pt>
                <c:pt idx="510">
                  <c:v>43</c:v>
                </c:pt>
                <c:pt idx="511">
                  <c:v>43</c:v>
                </c:pt>
                <c:pt idx="512">
                  <c:v>43</c:v>
                </c:pt>
                <c:pt idx="513">
                  <c:v>43</c:v>
                </c:pt>
                <c:pt idx="514">
                  <c:v>44</c:v>
                </c:pt>
                <c:pt idx="515">
                  <c:v>44</c:v>
                </c:pt>
                <c:pt idx="516">
                  <c:v>44</c:v>
                </c:pt>
                <c:pt idx="517">
                  <c:v>44</c:v>
                </c:pt>
                <c:pt idx="518">
                  <c:v>44</c:v>
                </c:pt>
                <c:pt idx="519">
                  <c:v>44</c:v>
                </c:pt>
                <c:pt idx="520">
                  <c:v>44</c:v>
                </c:pt>
                <c:pt idx="521">
                  <c:v>44</c:v>
                </c:pt>
                <c:pt idx="522">
                  <c:v>44</c:v>
                </c:pt>
                <c:pt idx="523">
                  <c:v>44</c:v>
                </c:pt>
                <c:pt idx="524">
                  <c:v>44</c:v>
                </c:pt>
                <c:pt idx="525">
                  <c:v>45</c:v>
                </c:pt>
                <c:pt idx="526">
                  <c:v>45</c:v>
                </c:pt>
                <c:pt idx="527">
                  <c:v>45</c:v>
                </c:pt>
                <c:pt idx="528">
                  <c:v>45</c:v>
                </c:pt>
                <c:pt idx="529">
                  <c:v>45</c:v>
                </c:pt>
                <c:pt idx="530">
                  <c:v>45</c:v>
                </c:pt>
                <c:pt idx="531">
                  <c:v>45</c:v>
                </c:pt>
                <c:pt idx="532">
                  <c:v>45</c:v>
                </c:pt>
                <c:pt idx="533">
                  <c:v>45</c:v>
                </c:pt>
                <c:pt idx="534">
                  <c:v>45</c:v>
                </c:pt>
                <c:pt idx="535">
                  <c:v>45</c:v>
                </c:pt>
                <c:pt idx="536">
                  <c:v>45</c:v>
                </c:pt>
                <c:pt idx="537">
                  <c:v>46</c:v>
                </c:pt>
                <c:pt idx="538">
                  <c:v>46</c:v>
                </c:pt>
                <c:pt idx="539">
                  <c:v>46</c:v>
                </c:pt>
                <c:pt idx="540">
                  <c:v>46</c:v>
                </c:pt>
                <c:pt idx="541">
                  <c:v>46</c:v>
                </c:pt>
                <c:pt idx="542">
                  <c:v>46</c:v>
                </c:pt>
                <c:pt idx="543">
                  <c:v>46</c:v>
                </c:pt>
                <c:pt idx="544">
                  <c:v>47</c:v>
                </c:pt>
                <c:pt idx="545">
                  <c:v>47</c:v>
                </c:pt>
                <c:pt idx="546">
                  <c:v>47</c:v>
                </c:pt>
                <c:pt idx="547">
                  <c:v>47</c:v>
                </c:pt>
                <c:pt idx="548">
                  <c:v>47</c:v>
                </c:pt>
                <c:pt idx="549">
                  <c:v>47</c:v>
                </c:pt>
                <c:pt idx="550">
                  <c:v>47</c:v>
                </c:pt>
                <c:pt idx="551">
                  <c:v>47</c:v>
                </c:pt>
                <c:pt idx="552">
                  <c:v>47</c:v>
                </c:pt>
                <c:pt idx="553">
                  <c:v>47</c:v>
                </c:pt>
                <c:pt idx="554">
                  <c:v>47</c:v>
                </c:pt>
                <c:pt idx="555">
                  <c:v>47</c:v>
                </c:pt>
                <c:pt idx="556">
                  <c:v>47</c:v>
                </c:pt>
                <c:pt idx="557">
                  <c:v>48</c:v>
                </c:pt>
                <c:pt idx="558">
                  <c:v>48</c:v>
                </c:pt>
                <c:pt idx="559">
                  <c:v>48</c:v>
                </c:pt>
                <c:pt idx="560">
                  <c:v>48</c:v>
                </c:pt>
                <c:pt idx="561">
                  <c:v>48</c:v>
                </c:pt>
                <c:pt idx="562">
                  <c:v>48</c:v>
                </c:pt>
                <c:pt idx="563">
                  <c:v>48</c:v>
                </c:pt>
                <c:pt idx="564">
                  <c:v>48</c:v>
                </c:pt>
                <c:pt idx="565">
                  <c:v>48</c:v>
                </c:pt>
                <c:pt idx="566">
                  <c:v>48</c:v>
                </c:pt>
                <c:pt idx="567">
                  <c:v>48</c:v>
                </c:pt>
                <c:pt idx="568">
                  <c:v>49</c:v>
                </c:pt>
                <c:pt idx="569">
                  <c:v>49</c:v>
                </c:pt>
                <c:pt idx="570">
                  <c:v>49</c:v>
                </c:pt>
                <c:pt idx="571">
                  <c:v>49</c:v>
                </c:pt>
                <c:pt idx="572">
                  <c:v>49</c:v>
                </c:pt>
                <c:pt idx="573">
                  <c:v>49</c:v>
                </c:pt>
                <c:pt idx="574">
                  <c:v>49</c:v>
                </c:pt>
                <c:pt idx="575">
                  <c:v>49</c:v>
                </c:pt>
                <c:pt idx="576">
                  <c:v>49</c:v>
                </c:pt>
                <c:pt idx="577">
                  <c:v>50</c:v>
                </c:pt>
                <c:pt idx="578">
                  <c:v>50</c:v>
                </c:pt>
                <c:pt idx="579">
                  <c:v>50</c:v>
                </c:pt>
                <c:pt idx="580">
                  <c:v>50</c:v>
                </c:pt>
                <c:pt idx="581">
                  <c:v>50</c:v>
                </c:pt>
                <c:pt idx="582">
                  <c:v>50</c:v>
                </c:pt>
                <c:pt idx="583">
                  <c:v>50</c:v>
                </c:pt>
                <c:pt idx="584">
                  <c:v>51</c:v>
                </c:pt>
                <c:pt idx="585">
                  <c:v>51</c:v>
                </c:pt>
                <c:pt idx="586">
                  <c:v>51</c:v>
                </c:pt>
                <c:pt idx="587">
                  <c:v>51</c:v>
                </c:pt>
                <c:pt idx="588">
                  <c:v>51</c:v>
                </c:pt>
                <c:pt idx="589">
                  <c:v>51</c:v>
                </c:pt>
                <c:pt idx="590">
                  <c:v>51</c:v>
                </c:pt>
                <c:pt idx="591">
                  <c:v>52</c:v>
                </c:pt>
                <c:pt idx="592">
                  <c:v>52</c:v>
                </c:pt>
                <c:pt idx="593">
                  <c:v>52</c:v>
                </c:pt>
                <c:pt idx="594">
                  <c:v>52</c:v>
                </c:pt>
                <c:pt idx="595">
                  <c:v>52</c:v>
                </c:pt>
                <c:pt idx="596">
                  <c:v>52</c:v>
                </c:pt>
                <c:pt idx="597">
                  <c:v>52</c:v>
                </c:pt>
                <c:pt idx="598">
                  <c:v>53</c:v>
                </c:pt>
                <c:pt idx="599">
                  <c:v>53</c:v>
                </c:pt>
                <c:pt idx="600">
                  <c:v>53</c:v>
                </c:pt>
                <c:pt idx="601">
                  <c:v>53</c:v>
                </c:pt>
                <c:pt idx="602">
                  <c:v>53</c:v>
                </c:pt>
                <c:pt idx="603">
                  <c:v>53</c:v>
                </c:pt>
                <c:pt idx="604">
                  <c:v>53</c:v>
                </c:pt>
                <c:pt idx="605">
                  <c:v>53</c:v>
                </c:pt>
                <c:pt idx="606">
                  <c:v>53</c:v>
                </c:pt>
                <c:pt idx="607">
                  <c:v>54</c:v>
                </c:pt>
                <c:pt idx="608">
                  <c:v>54</c:v>
                </c:pt>
                <c:pt idx="609">
                  <c:v>55</c:v>
                </c:pt>
                <c:pt idx="610">
                  <c:v>55</c:v>
                </c:pt>
                <c:pt idx="611">
                  <c:v>55</c:v>
                </c:pt>
                <c:pt idx="612">
                  <c:v>55</c:v>
                </c:pt>
                <c:pt idx="613">
                  <c:v>55</c:v>
                </c:pt>
                <c:pt idx="614">
                  <c:v>55</c:v>
                </c:pt>
                <c:pt idx="615">
                  <c:v>55</c:v>
                </c:pt>
                <c:pt idx="616">
                  <c:v>55</c:v>
                </c:pt>
                <c:pt idx="617">
                  <c:v>55</c:v>
                </c:pt>
                <c:pt idx="618">
                  <c:v>55</c:v>
                </c:pt>
                <c:pt idx="619">
                  <c:v>55</c:v>
                </c:pt>
                <c:pt idx="620">
                  <c:v>55</c:v>
                </c:pt>
                <c:pt idx="621">
                  <c:v>55</c:v>
                </c:pt>
                <c:pt idx="622">
                  <c:v>56</c:v>
                </c:pt>
                <c:pt idx="623">
                  <c:v>56</c:v>
                </c:pt>
                <c:pt idx="624">
                  <c:v>56</c:v>
                </c:pt>
                <c:pt idx="625">
                  <c:v>56</c:v>
                </c:pt>
                <c:pt idx="626">
                  <c:v>56</c:v>
                </c:pt>
                <c:pt idx="627">
                  <c:v>56</c:v>
                </c:pt>
                <c:pt idx="628">
                  <c:v>56</c:v>
                </c:pt>
                <c:pt idx="629">
                  <c:v>56</c:v>
                </c:pt>
                <c:pt idx="630">
                  <c:v>56</c:v>
                </c:pt>
                <c:pt idx="631">
                  <c:v>56</c:v>
                </c:pt>
                <c:pt idx="632">
                  <c:v>56</c:v>
                </c:pt>
                <c:pt idx="633">
                  <c:v>57</c:v>
                </c:pt>
                <c:pt idx="634">
                  <c:v>57</c:v>
                </c:pt>
                <c:pt idx="635">
                  <c:v>58</c:v>
                </c:pt>
                <c:pt idx="636">
                  <c:v>58</c:v>
                </c:pt>
                <c:pt idx="637">
                  <c:v>58</c:v>
                </c:pt>
                <c:pt idx="638">
                  <c:v>58</c:v>
                </c:pt>
                <c:pt idx="639">
                  <c:v>58</c:v>
                </c:pt>
                <c:pt idx="640">
                  <c:v>58</c:v>
                </c:pt>
                <c:pt idx="641">
                  <c:v>59</c:v>
                </c:pt>
                <c:pt idx="642">
                  <c:v>59</c:v>
                </c:pt>
                <c:pt idx="643">
                  <c:v>59</c:v>
                </c:pt>
                <c:pt idx="644">
                  <c:v>60</c:v>
                </c:pt>
                <c:pt idx="645">
                  <c:v>60</c:v>
                </c:pt>
                <c:pt idx="646">
                  <c:v>60</c:v>
                </c:pt>
                <c:pt idx="647">
                  <c:v>61</c:v>
                </c:pt>
                <c:pt idx="648">
                  <c:v>61</c:v>
                </c:pt>
                <c:pt idx="649">
                  <c:v>61</c:v>
                </c:pt>
                <c:pt idx="650">
                  <c:v>62</c:v>
                </c:pt>
                <c:pt idx="651">
                  <c:v>62</c:v>
                </c:pt>
                <c:pt idx="652">
                  <c:v>63</c:v>
                </c:pt>
                <c:pt idx="653">
                  <c:v>63</c:v>
                </c:pt>
                <c:pt idx="654">
                  <c:v>63</c:v>
                </c:pt>
                <c:pt idx="655">
                  <c:v>63</c:v>
                </c:pt>
                <c:pt idx="656">
                  <c:v>64</c:v>
                </c:pt>
                <c:pt idx="657">
                  <c:v>64</c:v>
                </c:pt>
                <c:pt idx="658">
                  <c:v>65</c:v>
                </c:pt>
                <c:pt idx="659">
                  <c:v>65</c:v>
                </c:pt>
                <c:pt idx="660">
                  <c:v>65</c:v>
                </c:pt>
                <c:pt idx="661">
                  <c:v>66</c:v>
                </c:pt>
                <c:pt idx="662">
                  <c:v>66</c:v>
                </c:pt>
                <c:pt idx="663">
                  <c:v>66</c:v>
                </c:pt>
                <c:pt idx="664">
                  <c:v>66</c:v>
                </c:pt>
                <c:pt idx="665">
                  <c:v>66</c:v>
                </c:pt>
                <c:pt idx="666">
                  <c:v>66</c:v>
                </c:pt>
                <c:pt idx="667">
                  <c:v>67</c:v>
                </c:pt>
                <c:pt idx="668">
                  <c:v>67</c:v>
                </c:pt>
                <c:pt idx="669">
                  <c:v>68</c:v>
                </c:pt>
                <c:pt idx="670">
                  <c:v>68</c:v>
                </c:pt>
                <c:pt idx="671">
                  <c:v>68</c:v>
                </c:pt>
                <c:pt idx="672">
                  <c:v>69</c:v>
                </c:pt>
                <c:pt idx="673">
                  <c:v>69</c:v>
                </c:pt>
                <c:pt idx="674">
                  <c:v>69</c:v>
                </c:pt>
                <c:pt idx="675">
                  <c:v>70</c:v>
                </c:pt>
                <c:pt idx="676">
                  <c:v>70</c:v>
                </c:pt>
                <c:pt idx="677">
                  <c:v>70</c:v>
                </c:pt>
                <c:pt idx="678">
                  <c:v>70</c:v>
                </c:pt>
                <c:pt idx="679">
                  <c:v>70</c:v>
                </c:pt>
                <c:pt idx="680">
                  <c:v>71</c:v>
                </c:pt>
                <c:pt idx="681">
                  <c:v>72</c:v>
                </c:pt>
                <c:pt idx="682">
                  <c:v>73</c:v>
                </c:pt>
                <c:pt idx="683">
                  <c:v>73</c:v>
                </c:pt>
                <c:pt idx="684">
                  <c:v>73</c:v>
                </c:pt>
                <c:pt idx="685">
                  <c:v>74</c:v>
                </c:pt>
                <c:pt idx="686">
                  <c:v>75</c:v>
                </c:pt>
                <c:pt idx="687">
                  <c:v>76</c:v>
                </c:pt>
                <c:pt idx="688">
                  <c:v>76</c:v>
                </c:pt>
                <c:pt idx="689">
                  <c:v>76</c:v>
                </c:pt>
                <c:pt idx="690">
                  <c:v>77</c:v>
                </c:pt>
                <c:pt idx="691">
                  <c:v>77</c:v>
                </c:pt>
                <c:pt idx="692">
                  <c:v>77</c:v>
                </c:pt>
                <c:pt idx="693">
                  <c:v>77</c:v>
                </c:pt>
                <c:pt idx="694">
                  <c:v>78</c:v>
                </c:pt>
                <c:pt idx="695">
                  <c:v>78</c:v>
                </c:pt>
                <c:pt idx="696">
                  <c:v>79</c:v>
                </c:pt>
                <c:pt idx="697">
                  <c:v>80</c:v>
                </c:pt>
                <c:pt idx="698">
                  <c:v>80</c:v>
                </c:pt>
                <c:pt idx="699">
                  <c:v>80</c:v>
                </c:pt>
                <c:pt idx="700">
                  <c:v>81</c:v>
                </c:pt>
                <c:pt idx="701">
                  <c:v>81</c:v>
                </c:pt>
                <c:pt idx="702">
                  <c:v>81</c:v>
                </c:pt>
                <c:pt idx="703">
                  <c:v>81</c:v>
                </c:pt>
                <c:pt idx="704">
                  <c:v>83</c:v>
                </c:pt>
                <c:pt idx="705">
                  <c:v>83</c:v>
                </c:pt>
                <c:pt idx="706">
                  <c:v>84</c:v>
                </c:pt>
                <c:pt idx="707">
                  <c:v>85</c:v>
                </c:pt>
                <c:pt idx="708">
                  <c:v>85</c:v>
                </c:pt>
                <c:pt idx="709">
                  <c:v>85</c:v>
                </c:pt>
                <c:pt idx="710">
                  <c:v>86</c:v>
                </c:pt>
                <c:pt idx="711">
                  <c:v>86</c:v>
                </c:pt>
                <c:pt idx="712">
                  <c:v>87</c:v>
                </c:pt>
                <c:pt idx="713">
                  <c:v>89</c:v>
                </c:pt>
                <c:pt idx="714">
                  <c:v>90</c:v>
                </c:pt>
                <c:pt idx="715">
                  <c:v>91</c:v>
                </c:pt>
                <c:pt idx="716">
                  <c:v>91</c:v>
                </c:pt>
                <c:pt idx="717">
                  <c:v>92</c:v>
                </c:pt>
                <c:pt idx="718">
                  <c:v>94</c:v>
                </c:pt>
                <c:pt idx="719">
                  <c:v>99</c:v>
                </c:pt>
              </c:numCache>
            </c:numRef>
          </c:bubbleSize>
        </c:ser>
        <c:ser>
          <c:idx val="2"/>
          <c:order val="2"/>
          <c:tx>
            <c:v>For-Profit</c:v>
          </c:tx>
          <c:spPr>
            <a:solidFill>
              <a:sysClr val="window" lastClr="FFFFFF">
                <a:lumMod val="75000"/>
                <a:alpha val="50000"/>
              </a:sysClr>
            </a:solidFill>
            <a:ln>
              <a:solidFill>
                <a:prstClr val="black">
                  <a:alpha val="50000"/>
                </a:prstClr>
              </a:solidFill>
            </a:ln>
          </c:spPr>
          <c:xVal>
            <c:numRef>
              <c:f>FP!$C$2:$C$87</c:f>
              <c:numCache>
                <c:formatCode>General</c:formatCode>
                <c:ptCount val="86"/>
                <c:pt idx="0">
                  <c:v>35.1</c:v>
                </c:pt>
                <c:pt idx="1">
                  <c:v>43.7</c:v>
                </c:pt>
                <c:pt idx="2">
                  <c:v>13.7</c:v>
                </c:pt>
                <c:pt idx="3">
                  <c:v>37.9</c:v>
                </c:pt>
                <c:pt idx="4">
                  <c:v>27</c:v>
                </c:pt>
                <c:pt idx="5">
                  <c:v>85.4</c:v>
                </c:pt>
                <c:pt idx="6">
                  <c:v>71.599999999999994</c:v>
                </c:pt>
                <c:pt idx="7">
                  <c:v>28.2</c:v>
                </c:pt>
                <c:pt idx="8">
                  <c:v>30.1</c:v>
                </c:pt>
                <c:pt idx="9">
                  <c:v>63.4</c:v>
                </c:pt>
                <c:pt idx="10">
                  <c:v>1.9000000000000001</c:v>
                </c:pt>
                <c:pt idx="11">
                  <c:v>13.6</c:v>
                </c:pt>
                <c:pt idx="12">
                  <c:v>30.8</c:v>
                </c:pt>
                <c:pt idx="13">
                  <c:v>73.900000000000006</c:v>
                </c:pt>
                <c:pt idx="14">
                  <c:v>27.7</c:v>
                </c:pt>
                <c:pt idx="15">
                  <c:v>36.700000000000003</c:v>
                </c:pt>
                <c:pt idx="16">
                  <c:v>8</c:v>
                </c:pt>
                <c:pt idx="17">
                  <c:v>25.2</c:v>
                </c:pt>
                <c:pt idx="18">
                  <c:v>20.7</c:v>
                </c:pt>
                <c:pt idx="19">
                  <c:v>27.9</c:v>
                </c:pt>
                <c:pt idx="20">
                  <c:v>34</c:v>
                </c:pt>
                <c:pt idx="21">
                  <c:v>37.200000000000003</c:v>
                </c:pt>
                <c:pt idx="22">
                  <c:v>42.9</c:v>
                </c:pt>
                <c:pt idx="23">
                  <c:v>75</c:v>
                </c:pt>
                <c:pt idx="24">
                  <c:v>14.5</c:v>
                </c:pt>
                <c:pt idx="25">
                  <c:v>10.5</c:v>
                </c:pt>
                <c:pt idx="26">
                  <c:v>12.7</c:v>
                </c:pt>
                <c:pt idx="27">
                  <c:v>9.5</c:v>
                </c:pt>
                <c:pt idx="28">
                  <c:v>20.3</c:v>
                </c:pt>
                <c:pt idx="29">
                  <c:v>11.4</c:v>
                </c:pt>
                <c:pt idx="30">
                  <c:v>16.2</c:v>
                </c:pt>
                <c:pt idx="31">
                  <c:v>21.9</c:v>
                </c:pt>
                <c:pt idx="32">
                  <c:v>27.7</c:v>
                </c:pt>
                <c:pt idx="33">
                  <c:v>28.4</c:v>
                </c:pt>
                <c:pt idx="34">
                  <c:v>13.6</c:v>
                </c:pt>
                <c:pt idx="35">
                  <c:v>29.1</c:v>
                </c:pt>
                <c:pt idx="36">
                  <c:v>69.2</c:v>
                </c:pt>
                <c:pt idx="37">
                  <c:v>26.2</c:v>
                </c:pt>
                <c:pt idx="38">
                  <c:v>29.6</c:v>
                </c:pt>
                <c:pt idx="39">
                  <c:v>31.7</c:v>
                </c:pt>
                <c:pt idx="40">
                  <c:v>20.100000000000001</c:v>
                </c:pt>
                <c:pt idx="41">
                  <c:v>23.1</c:v>
                </c:pt>
                <c:pt idx="42">
                  <c:v>31.5</c:v>
                </c:pt>
                <c:pt idx="43">
                  <c:v>15.2</c:v>
                </c:pt>
                <c:pt idx="44">
                  <c:v>16.899999999999999</c:v>
                </c:pt>
                <c:pt idx="45">
                  <c:v>27.6</c:v>
                </c:pt>
                <c:pt idx="46">
                  <c:v>13.3</c:v>
                </c:pt>
                <c:pt idx="47">
                  <c:v>30.2</c:v>
                </c:pt>
                <c:pt idx="48">
                  <c:v>5.0999999999999996</c:v>
                </c:pt>
                <c:pt idx="49">
                  <c:v>26.2</c:v>
                </c:pt>
                <c:pt idx="50">
                  <c:v>53.5</c:v>
                </c:pt>
                <c:pt idx="51">
                  <c:v>23.9</c:v>
                </c:pt>
                <c:pt idx="52">
                  <c:v>75</c:v>
                </c:pt>
                <c:pt idx="53">
                  <c:v>14.3</c:v>
                </c:pt>
                <c:pt idx="54">
                  <c:v>22.5</c:v>
                </c:pt>
                <c:pt idx="55">
                  <c:v>64.8</c:v>
                </c:pt>
                <c:pt idx="56">
                  <c:v>15</c:v>
                </c:pt>
                <c:pt idx="57">
                  <c:v>41.2</c:v>
                </c:pt>
                <c:pt idx="58">
                  <c:v>41.4</c:v>
                </c:pt>
                <c:pt idx="59">
                  <c:v>10.1</c:v>
                </c:pt>
                <c:pt idx="60">
                  <c:v>30.2</c:v>
                </c:pt>
                <c:pt idx="61">
                  <c:v>33.6</c:v>
                </c:pt>
                <c:pt idx="62">
                  <c:v>71.7</c:v>
                </c:pt>
                <c:pt idx="63">
                  <c:v>13.2</c:v>
                </c:pt>
                <c:pt idx="64">
                  <c:v>15.8</c:v>
                </c:pt>
                <c:pt idx="65">
                  <c:v>56.3</c:v>
                </c:pt>
                <c:pt idx="66">
                  <c:v>17.3</c:v>
                </c:pt>
                <c:pt idx="67">
                  <c:v>11.4</c:v>
                </c:pt>
                <c:pt idx="68">
                  <c:v>14.1</c:v>
                </c:pt>
                <c:pt idx="69">
                  <c:v>15.3</c:v>
                </c:pt>
                <c:pt idx="70">
                  <c:v>26.3</c:v>
                </c:pt>
                <c:pt idx="71">
                  <c:v>14.6</c:v>
                </c:pt>
                <c:pt idx="72">
                  <c:v>31.8</c:v>
                </c:pt>
                <c:pt idx="73">
                  <c:v>37.300000000000004</c:v>
                </c:pt>
                <c:pt idx="74">
                  <c:v>9.7000000000000011</c:v>
                </c:pt>
                <c:pt idx="75">
                  <c:v>17.100000000000001</c:v>
                </c:pt>
                <c:pt idx="76">
                  <c:v>23</c:v>
                </c:pt>
                <c:pt idx="77">
                  <c:v>25.5</c:v>
                </c:pt>
                <c:pt idx="78">
                  <c:v>30.6</c:v>
                </c:pt>
                <c:pt idx="79">
                  <c:v>14.5</c:v>
                </c:pt>
                <c:pt idx="80">
                  <c:v>37.200000000000003</c:v>
                </c:pt>
                <c:pt idx="81">
                  <c:v>46.7</c:v>
                </c:pt>
                <c:pt idx="82">
                  <c:v>72.099999999999994</c:v>
                </c:pt>
                <c:pt idx="83">
                  <c:v>67.900000000000006</c:v>
                </c:pt>
                <c:pt idx="84">
                  <c:v>32.4</c:v>
                </c:pt>
                <c:pt idx="85">
                  <c:v>83.3</c:v>
                </c:pt>
              </c:numCache>
            </c:numRef>
          </c:xVal>
          <c:yVal>
            <c:numRef>
              <c:f>FP!$B$2:$B$87</c:f>
              <c:numCache>
                <c:formatCode>General</c:formatCode>
                <c:ptCount val="86"/>
                <c:pt idx="0">
                  <c:v>6987</c:v>
                </c:pt>
                <c:pt idx="1">
                  <c:v>16808</c:v>
                </c:pt>
                <c:pt idx="2">
                  <c:v>15021</c:v>
                </c:pt>
                <c:pt idx="3">
                  <c:v>27182</c:v>
                </c:pt>
                <c:pt idx="4">
                  <c:v>26633</c:v>
                </c:pt>
                <c:pt idx="5">
                  <c:v>42509</c:v>
                </c:pt>
                <c:pt idx="6">
                  <c:v>26764</c:v>
                </c:pt>
                <c:pt idx="7">
                  <c:v>22413</c:v>
                </c:pt>
                <c:pt idx="8">
                  <c:v>21066</c:v>
                </c:pt>
                <c:pt idx="9">
                  <c:v>15872</c:v>
                </c:pt>
                <c:pt idx="10">
                  <c:v>21626</c:v>
                </c:pt>
                <c:pt idx="11">
                  <c:v>27232</c:v>
                </c:pt>
                <c:pt idx="12">
                  <c:v>17667</c:v>
                </c:pt>
                <c:pt idx="13">
                  <c:v>23454</c:v>
                </c:pt>
                <c:pt idx="14">
                  <c:v>18930</c:v>
                </c:pt>
                <c:pt idx="15">
                  <c:v>25853</c:v>
                </c:pt>
                <c:pt idx="16">
                  <c:v>17897</c:v>
                </c:pt>
                <c:pt idx="17">
                  <c:v>25635</c:v>
                </c:pt>
                <c:pt idx="18">
                  <c:v>25108</c:v>
                </c:pt>
                <c:pt idx="19">
                  <c:v>19803</c:v>
                </c:pt>
                <c:pt idx="20">
                  <c:v>20136</c:v>
                </c:pt>
                <c:pt idx="21">
                  <c:v>17984</c:v>
                </c:pt>
                <c:pt idx="22">
                  <c:v>18380</c:v>
                </c:pt>
                <c:pt idx="23">
                  <c:v>16492</c:v>
                </c:pt>
                <c:pt idx="24">
                  <c:v>24161</c:v>
                </c:pt>
                <c:pt idx="25">
                  <c:v>26146</c:v>
                </c:pt>
                <c:pt idx="26">
                  <c:v>26280</c:v>
                </c:pt>
                <c:pt idx="27">
                  <c:v>26269</c:v>
                </c:pt>
                <c:pt idx="28">
                  <c:v>20616</c:v>
                </c:pt>
                <c:pt idx="29">
                  <c:v>21558</c:v>
                </c:pt>
                <c:pt idx="30">
                  <c:v>21339</c:v>
                </c:pt>
                <c:pt idx="31">
                  <c:v>18990</c:v>
                </c:pt>
                <c:pt idx="32">
                  <c:v>17627</c:v>
                </c:pt>
                <c:pt idx="33">
                  <c:v>25115</c:v>
                </c:pt>
                <c:pt idx="34">
                  <c:v>25564</c:v>
                </c:pt>
                <c:pt idx="35">
                  <c:v>30026</c:v>
                </c:pt>
                <c:pt idx="36">
                  <c:v>20003</c:v>
                </c:pt>
                <c:pt idx="37">
                  <c:v>22903</c:v>
                </c:pt>
                <c:pt idx="38">
                  <c:v>22967</c:v>
                </c:pt>
                <c:pt idx="39">
                  <c:v>22484</c:v>
                </c:pt>
                <c:pt idx="40">
                  <c:v>24958</c:v>
                </c:pt>
                <c:pt idx="41">
                  <c:v>18399</c:v>
                </c:pt>
                <c:pt idx="42">
                  <c:v>23598</c:v>
                </c:pt>
                <c:pt idx="43">
                  <c:v>26432</c:v>
                </c:pt>
                <c:pt idx="44">
                  <c:v>23686</c:v>
                </c:pt>
                <c:pt idx="45">
                  <c:v>24033</c:v>
                </c:pt>
                <c:pt idx="46">
                  <c:v>24370</c:v>
                </c:pt>
                <c:pt idx="47">
                  <c:v>18168</c:v>
                </c:pt>
                <c:pt idx="48">
                  <c:v>18243</c:v>
                </c:pt>
                <c:pt idx="49">
                  <c:v>20045</c:v>
                </c:pt>
                <c:pt idx="50">
                  <c:v>15865</c:v>
                </c:pt>
                <c:pt idx="51">
                  <c:v>19914</c:v>
                </c:pt>
                <c:pt idx="52">
                  <c:v>17275</c:v>
                </c:pt>
                <c:pt idx="53">
                  <c:v>24253</c:v>
                </c:pt>
                <c:pt idx="54">
                  <c:v>22903</c:v>
                </c:pt>
                <c:pt idx="55">
                  <c:v>23855</c:v>
                </c:pt>
                <c:pt idx="56">
                  <c:v>24630</c:v>
                </c:pt>
                <c:pt idx="57">
                  <c:v>17917</c:v>
                </c:pt>
                <c:pt idx="58">
                  <c:v>18165</c:v>
                </c:pt>
                <c:pt idx="59">
                  <c:v>25429</c:v>
                </c:pt>
                <c:pt idx="60">
                  <c:v>24079</c:v>
                </c:pt>
                <c:pt idx="61">
                  <c:v>24590</c:v>
                </c:pt>
                <c:pt idx="62">
                  <c:v>30050</c:v>
                </c:pt>
                <c:pt idx="63">
                  <c:v>25379</c:v>
                </c:pt>
                <c:pt idx="64">
                  <c:v>17485</c:v>
                </c:pt>
                <c:pt idx="65">
                  <c:v>22743</c:v>
                </c:pt>
                <c:pt idx="66">
                  <c:v>22089</c:v>
                </c:pt>
                <c:pt idx="67">
                  <c:v>24279</c:v>
                </c:pt>
                <c:pt idx="68">
                  <c:v>19270</c:v>
                </c:pt>
                <c:pt idx="69">
                  <c:v>17559</c:v>
                </c:pt>
                <c:pt idx="70">
                  <c:v>17463</c:v>
                </c:pt>
                <c:pt idx="71">
                  <c:v>21036</c:v>
                </c:pt>
                <c:pt idx="72">
                  <c:v>15777</c:v>
                </c:pt>
                <c:pt idx="73">
                  <c:v>18620</c:v>
                </c:pt>
                <c:pt idx="74">
                  <c:v>25260</c:v>
                </c:pt>
                <c:pt idx="75">
                  <c:v>19993</c:v>
                </c:pt>
                <c:pt idx="76">
                  <c:v>16171</c:v>
                </c:pt>
                <c:pt idx="77">
                  <c:v>17799</c:v>
                </c:pt>
                <c:pt idx="78">
                  <c:v>15694</c:v>
                </c:pt>
                <c:pt idx="79">
                  <c:v>24500</c:v>
                </c:pt>
                <c:pt idx="80">
                  <c:v>20713</c:v>
                </c:pt>
                <c:pt idx="81">
                  <c:v>21654</c:v>
                </c:pt>
                <c:pt idx="82">
                  <c:v>18499</c:v>
                </c:pt>
                <c:pt idx="83">
                  <c:v>21545</c:v>
                </c:pt>
                <c:pt idx="84">
                  <c:v>15205</c:v>
                </c:pt>
                <c:pt idx="85">
                  <c:v>15583</c:v>
                </c:pt>
              </c:numCache>
            </c:numRef>
          </c:yVal>
          <c:bubbleSize>
            <c:numRef>
              <c:f>FP!$D$2:$D$87</c:f>
              <c:numCache>
                <c:formatCode>General</c:formatCode>
                <c:ptCount val="86"/>
                <c:pt idx="0">
                  <c:v>30</c:v>
                </c:pt>
                <c:pt idx="1">
                  <c:v>34</c:v>
                </c:pt>
                <c:pt idx="2">
                  <c:v>36</c:v>
                </c:pt>
                <c:pt idx="3">
                  <c:v>39</c:v>
                </c:pt>
                <c:pt idx="4">
                  <c:v>44</c:v>
                </c:pt>
                <c:pt idx="5">
                  <c:v>44</c:v>
                </c:pt>
                <c:pt idx="6">
                  <c:v>46</c:v>
                </c:pt>
                <c:pt idx="7">
                  <c:v>52</c:v>
                </c:pt>
                <c:pt idx="8">
                  <c:v>56</c:v>
                </c:pt>
                <c:pt idx="9">
                  <c:v>56</c:v>
                </c:pt>
                <c:pt idx="10">
                  <c:v>57</c:v>
                </c:pt>
                <c:pt idx="11">
                  <c:v>58</c:v>
                </c:pt>
                <c:pt idx="12">
                  <c:v>59</c:v>
                </c:pt>
                <c:pt idx="13">
                  <c:v>59</c:v>
                </c:pt>
                <c:pt idx="14">
                  <c:v>61</c:v>
                </c:pt>
                <c:pt idx="15">
                  <c:v>61</c:v>
                </c:pt>
                <c:pt idx="16">
                  <c:v>63</c:v>
                </c:pt>
                <c:pt idx="17">
                  <c:v>64</c:v>
                </c:pt>
                <c:pt idx="18">
                  <c:v>65</c:v>
                </c:pt>
                <c:pt idx="19">
                  <c:v>65</c:v>
                </c:pt>
                <c:pt idx="20">
                  <c:v>65</c:v>
                </c:pt>
                <c:pt idx="21">
                  <c:v>65</c:v>
                </c:pt>
                <c:pt idx="22">
                  <c:v>65</c:v>
                </c:pt>
                <c:pt idx="23">
                  <c:v>65</c:v>
                </c:pt>
                <c:pt idx="24">
                  <c:v>67</c:v>
                </c:pt>
                <c:pt idx="25">
                  <c:v>68</c:v>
                </c:pt>
                <c:pt idx="26">
                  <c:v>68</c:v>
                </c:pt>
                <c:pt idx="27">
                  <c:v>69</c:v>
                </c:pt>
                <c:pt idx="28">
                  <c:v>69</c:v>
                </c:pt>
                <c:pt idx="29">
                  <c:v>71</c:v>
                </c:pt>
                <c:pt idx="30">
                  <c:v>71</c:v>
                </c:pt>
                <c:pt idx="31">
                  <c:v>71</c:v>
                </c:pt>
                <c:pt idx="32">
                  <c:v>71</c:v>
                </c:pt>
                <c:pt idx="33">
                  <c:v>71</c:v>
                </c:pt>
                <c:pt idx="34">
                  <c:v>72</c:v>
                </c:pt>
                <c:pt idx="35">
                  <c:v>72</c:v>
                </c:pt>
                <c:pt idx="36">
                  <c:v>72</c:v>
                </c:pt>
                <c:pt idx="37">
                  <c:v>73</c:v>
                </c:pt>
                <c:pt idx="38">
                  <c:v>73</c:v>
                </c:pt>
                <c:pt idx="39">
                  <c:v>74</c:v>
                </c:pt>
                <c:pt idx="40">
                  <c:v>75</c:v>
                </c:pt>
                <c:pt idx="41">
                  <c:v>76</c:v>
                </c:pt>
                <c:pt idx="42">
                  <c:v>76</c:v>
                </c:pt>
                <c:pt idx="43">
                  <c:v>77</c:v>
                </c:pt>
                <c:pt idx="44">
                  <c:v>77</c:v>
                </c:pt>
                <c:pt idx="45">
                  <c:v>77</c:v>
                </c:pt>
                <c:pt idx="46">
                  <c:v>78</c:v>
                </c:pt>
                <c:pt idx="47">
                  <c:v>78</c:v>
                </c:pt>
                <c:pt idx="48">
                  <c:v>79</c:v>
                </c:pt>
                <c:pt idx="49">
                  <c:v>79</c:v>
                </c:pt>
                <c:pt idx="50">
                  <c:v>79</c:v>
                </c:pt>
                <c:pt idx="51">
                  <c:v>80</c:v>
                </c:pt>
                <c:pt idx="52">
                  <c:v>80</c:v>
                </c:pt>
                <c:pt idx="53">
                  <c:v>81</c:v>
                </c:pt>
                <c:pt idx="54">
                  <c:v>81</c:v>
                </c:pt>
                <c:pt idx="55">
                  <c:v>81</c:v>
                </c:pt>
                <c:pt idx="56">
                  <c:v>82</c:v>
                </c:pt>
                <c:pt idx="57">
                  <c:v>82</c:v>
                </c:pt>
                <c:pt idx="58">
                  <c:v>82</c:v>
                </c:pt>
                <c:pt idx="59">
                  <c:v>83</c:v>
                </c:pt>
                <c:pt idx="60">
                  <c:v>83</c:v>
                </c:pt>
                <c:pt idx="61">
                  <c:v>84</c:v>
                </c:pt>
                <c:pt idx="62">
                  <c:v>84</c:v>
                </c:pt>
                <c:pt idx="63">
                  <c:v>85</c:v>
                </c:pt>
                <c:pt idx="64">
                  <c:v>85</c:v>
                </c:pt>
                <c:pt idx="65">
                  <c:v>85</c:v>
                </c:pt>
                <c:pt idx="66">
                  <c:v>86</c:v>
                </c:pt>
                <c:pt idx="67">
                  <c:v>87</c:v>
                </c:pt>
                <c:pt idx="68">
                  <c:v>87</c:v>
                </c:pt>
                <c:pt idx="69">
                  <c:v>87</c:v>
                </c:pt>
                <c:pt idx="70">
                  <c:v>87</c:v>
                </c:pt>
                <c:pt idx="71">
                  <c:v>88</c:v>
                </c:pt>
                <c:pt idx="72">
                  <c:v>88</c:v>
                </c:pt>
                <c:pt idx="73">
                  <c:v>89</c:v>
                </c:pt>
                <c:pt idx="74">
                  <c:v>90</c:v>
                </c:pt>
                <c:pt idx="75">
                  <c:v>90</c:v>
                </c:pt>
                <c:pt idx="76">
                  <c:v>90</c:v>
                </c:pt>
                <c:pt idx="77">
                  <c:v>90</c:v>
                </c:pt>
                <c:pt idx="78">
                  <c:v>90</c:v>
                </c:pt>
                <c:pt idx="79">
                  <c:v>91</c:v>
                </c:pt>
                <c:pt idx="80">
                  <c:v>91</c:v>
                </c:pt>
                <c:pt idx="81">
                  <c:v>92</c:v>
                </c:pt>
                <c:pt idx="82">
                  <c:v>93</c:v>
                </c:pt>
                <c:pt idx="83">
                  <c:v>95</c:v>
                </c:pt>
                <c:pt idx="84">
                  <c:v>97</c:v>
                </c:pt>
                <c:pt idx="85">
                  <c:v>100</c:v>
                </c:pt>
              </c:numCache>
            </c:numRef>
          </c:bubbleSize>
        </c:ser>
        <c:ser>
          <c:idx val="3"/>
          <c:order val="3"/>
          <c:tx>
            <c:v>Top 5 Institutions</c:v>
          </c:tx>
          <c:spPr>
            <a:solidFill>
              <a:srgbClr val="6EA22E"/>
            </a:solidFill>
            <a:ln>
              <a:solidFill>
                <a:prstClr val="black">
                  <a:alpha val="50000"/>
                </a:prstClr>
              </a:solidFill>
            </a:ln>
          </c:spPr>
          <c:xVal>
            <c:numRef>
              <c:f>'Top 5'!$C$2:$C$5</c:f>
              <c:numCache>
                <c:formatCode>General</c:formatCode>
                <c:ptCount val="4"/>
                <c:pt idx="0">
                  <c:v>50.6</c:v>
                </c:pt>
                <c:pt idx="1">
                  <c:v>54</c:v>
                </c:pt>
                <c:pt idx="2">
                  <c:v>60.5</c:v>
                </c:pt>
                <c:pt idx="3">
                  <c:v>51</c:v>
                </c:pt>
              </c:numCache>
            </c:numRef>
          </c:xVal>
          <c:yVal>
            <c:numRef>
              <c:f>'Top 5'!$B$2:$B$5</c:f>
              <c:numCache>
                <c:formatCode>General</c:formatCode>
                <c:ptCount val="4"/>
                <c:pt idx="0">
                  <c:v>2664</c:v>
                </c:pt>
                <c:pt idx="1">
                  <c:v>3593</c:v>
                </c:pt>
                <c:pt idx="2">
                  <c:v>2123</c:v>
                </c:pt>
                <c:pt idx="3">
                  <c:v>1562</c:v>
                </c:pt>
              </c:numCache>
            </c:numRef>
          </c:yVal>
          <c:bubbleSize>
            <c:numRef>
              <c:f>'Top 5'!$D$2:$D$5</c:f>
              <c:numCache>
                <c:formatCode>General</c:formatCode>
                <c:ptCount val="4"/>
                <c:pt idx="0">
                  <c:v>47</c:v>
                </c:pt>
                <c:pt idx="1">
                  <c:v>41</c:v>
                </c:pt>
                <c:pt idx="2">
                  <c:v>44</c:v>
                </c:pt>
                <c:pt idx="3">
                  <c:v>41</c:v>
                </c:pt>
              </c:numCache>
            </c:numRef>
          </c:bubbleSize>
        </c:ser>
        <c:bubbleScale val="20"/>
        <c:axId val="43659648"/>
        <c:axId val="43661568"/>
      </c:bubbleChart>
      <c:valAx>
        <c:axId val="43659648"/>
        <c:scaling>
          <c:orientation val="minMax"/>
          <c:max val="102"/>
          <c:min val="0"/>
        </c:scaling>
        <c:axPos val="b"/>
        <c:title>
          <c:tx>
            <c:rich>
              <a:bodyPr/>
              <a:lstStyle/>
              <a:p>
                <a:pPr>
                  <a:defRPr sz="1400"/>
                </a:pPr>
                <a:r>
                  <a:rPr lang="en-US" sz="1400" b="1" i="0" u="none" strike="noStrike" baseline="0" dirty="0">
                    <a:latin typeface="Calibri" pitchFamily="34" charset="0"/>
                  </a:rPr>
                  <a:t>Six-Year </a:t>
                </a:r>
                <a:r>
                  <a:rPr lang="en-US" sz="1400" dirty="0">
                    <a:latin typeface="Calibri" pitchFamily="34" charset="0"/>
                  </a:rPr>
                  <a:t>Graduation Rate, </a:t>
                </a:r>
                <a:r>
                  <a:rPr lang="en-US" sz="1400" dirty="0" smtClean="0">
                    <a:latin typeface="Calibri" pitchFamily="34" charset="0"/>
                  </a:rPr>
                  <a:t>2010</a:t>
                </a:r>
                <a:endParaRPr lang="en-US" sz="1400" dirty="0">
                  <a:latin typeface="Calibri" pitchFamily="34" charset="0"/>
                </a:endParaRPr>
              </a:p>
            </c:rich>
          </c:tx>
          <c:layout/>
        </c:title>
        <c:numFmt formatCode="General" sourceLinked="0"/>
        <c:tickLblPos val="nextTo"/>
        <c:txPr>
          <a:bodyPr/>
          <a:lstStyle/>
          <a:p>
            <a:pPr>
              <a:defRPr sz="1200"/>
            </a:pPr>
            <a:endParaRPr lang="en-US"/>
          </a:p>
        </c:txPr>
        <c:crossAx val="43661568"/>
        <c:crosses val="autoZero"/>
        <c:crossBetween val="midCat"/>
      </c:valAx>
      <c:valAx>
        <c:axId val="43661568"/>
        <c:scaling>
          <c:logBase val="10"/>
          <c:orientation val="minMax"/>
          <c:max val="60000"/>
          <c:min val="400"/>
        </c:scaling>
        <c:axPos val="l"/>
        <c:title>
          <c:tx>
            <c:rich>
              <a:bodyPr rot="-5400000" vert="horz"/>
              <a:lstStyle/>
              <a:p>
                <a:pPr>
                  <a:defRPr sz="1400"/>
                </a:pPr>
                <a:r>
                  <a:rPr lang="en-US" sz="1400" dirty="0">
                    <a:latin typeface="Calibri" pitchFamily="34" charset="0"/>
                  </a:rPr>
                  <a:t>Net Price for Low-Income ($0-30,000)</a:t>
                </a:r>
                <a:r>
                  <a:rPr lang="en-US" sz="1400" baseline="0" dirty="0">
                    <a:latin typeface="Calibri" pitchFamily="34" charset="0"/>
                  </a:rPr>
                  <a:t> Students</a:t>
                </a:r>
                <a:r>
                  <a:rPr lang="en-US" sz="1400" dirty="0">
                    <a:latin typeface="Calibri" pitchFamily="34" charset="0"/>
                  </a:rPr>
                  <a:t>
</a:t>
                </a:r>
                <a:r>
                  <a:rPr lang="en-US" sz="1400" dirty="0" smtClean="0">
                    <a:latin typeface="Calibri" pitchFamily="34" charset="0"/>
                  </a:rPr>
                  <a:t>2009-10</a:t>
                </a:r>
                <a:endParaRPr lang="en-US" sz="1400" dirty="0">
                  <a:latin typeface="Calibri" pitchFamily="34" charset="0"/>
                </a:endParaRPr>
              </a:p>
            </c:rich>
          </c:tx>
          <c:layout/>
        </c:title>
        <c:numFmt formatCode="&quot;$&quot;#,##0" sourceLinked="0"/>
        <c:minorTickMark val="out"/>
        <c:tickLblPos val="nextTo"/>
        <c:txPr>
          <a:bodyPr/>
          <a:lstStyle/>
          <a:p>
            <a:pPr>
              <a:defRPr sz="1200"/>
            </a:pPr>
            <a:endParaRPr lang="en-US"/>
          </a:p>
        </c:txPr>
        <c:crossAx val="43659648"/>
        <c:crosses val="autoZero"/>
        <c:crossBetween val="midCat"/>
        <c:majorUnit val="10"/>
        <c:minorUnit val="10"/>
      </c:valAx>
    </c:plotArea>
    <c:legend>
      <c:legendPos val="r"/>
      <c:legendEntry>
        <c:idx val="1"/>
        <c:delete val="1"/>
      </c:legendEntry>
      <c:legendEntry>
        <c:idx val="2"/>
        <c:delete val="1"/>
      </c:legendEntry>
      <c:layout>
        <c:manualLayout>
          <c:xMode val="edge"/>
          <c:yMode val="edge"/>
          <c:x val="0.85188648293963198"/>
          <c:y val="0.36664863905637801"/>
          <c:w val="0.12892272808232624"/>
          <c:h val="0.10818038906100702"/>
        </c:manualLayout>
      </c:layout>
      <c:txPr>
        <a:bodyPr/>
        <a:lstStyle/>
        <a:p>
          <a:pPr>
            <a:defRPr sz="1200"/>
          </a:pPr>
          <a:endParaRPr lang="en-US"/>
        </a:p>
      </c:txPr>
    </c:legend>
    <c:plotVisOnly val="1"/>
    <c:dispBlanksAs val="gap"/>
  </c:chart>
  <c:spPr>
    <a:solidFill>
      <a:prstClr val="white"/>
    </a:solidFill>
  </c:spPr>
  <c:externalData r:id="rId1"/>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a:t>
            </a:r>
          </a:p>
        </c:rich>
      </c:tx>
      <c:layout/>
    </c:title>
    <c:plotArea>
      <c:layout>
        <c:manualLayout>
          <c:layoutTarget val="inner"/>
          <c:xMode val="edge"/>
          <c:yMode val="edge"/>
          <c:x val="0.134037674801055"/>
          <c:y val="8.4927179732984054E-2"/>
          <c:w val="0.70170655110009561"/>
          <c:h val="0.72104722728973059"/>
        </c:manualLayout>
      </c:layout>
      <c:bubbleChart>
        <c:ser>
          <c:idx val="0"/>
          <c:order val="0"/>
          <c:tx>
            <c:v>Public</c:v>
          </c:tx>
          <c:spPr>
            <a:solidFill>
              <a:sysClr val="window" lastClr="FFFFFF">
                <a:lumMod val="75000"/>
                <a:alpha val="50000"/>
              </a:sysClr>
            </a:solidFill>
            <a:ln>
              <a:solidFill>
                <a:prstClr val="black">
                  <a:alpha val="50000"/>
                </a:prstClr>
              </a:solidFill>
            </a:ln>
          </c:spPr>
          <c:xVal>
            <c:numRef>
              <c:f>Public!$C$2:$C$543</c:f>
              <c:numCache>
                <c:formatCode>General</c:formatCode>
                <c:ptCount val="542"/>
                <c:pt idx="0">
                  <c:v>34.1</c:v>
                </c:pt>
                <c:pt idx="1">
                  <c:v>8.8000000000000007</c:v>
                </c:pt>
                <c:pt idx="2">
                  <c:v>55.8</c:v>
                </c:pt>
                <c:pt idx="3">
                  <c:v>28.1</c:v>
                </c:pt>
                <c:pt idx="4">
                  <c:v>59.1</c:v>
                </c:pt>
                <c:pt idx="5">
                  <c:v>11.6</c:v>
                </c:pt>
                <c:pt idx="6">
                  <c:v>45.4</c:v>
                </c:pt>
                <c:pt idx="7">
                  <c:v>30.7</c:v>
                </c:pt>
                <c:pt idx="8">
                  <c:v>33.5</c:v>
                </c:pt>
                <c:pt idx="9">
                  <c:v>24</c:v>
                </c:pt>
                <c:pt idx="10">
                  <c:v>48.8</c:v>
                </c:pt>
                <c:pt idx="11">
                  <c:v>75.7</c:v>
                </c:pt>
                <c:pt idx="12">
                  <c:v>19.399999999999999</c:v>
                </c:pt>
                <c:pt idx="13">
                  <c:v>71.8</c:v>
                </c:pt>
                <c:pt idx="14">
                  <c:v>35.5</c:v>
                </c:pt>
                <c:pt idx="15">
                  <c:v>16.3</c:v>
                </c:pt>
                <c:pt idx="16">
                  <c:v>39.300000000000004</c:v>
                </c:pt>
                <c:pt idx="17">
                  <c:v>32.4</c:v>
                </c:pt>
                <c:pt idx="18">
                  <c:v>48.4</c:v>
                </c:pt>
                <c:pt idx="19">
                  <c:v>30.5</c:v>
                </c:pt>
                <c:pt idx="20">
                  <c:v>39.6</c:v>
                </c:pt>
                <c:pt idx="21">
                  <c:v>54.9</c:v>
                </c:pt>
                <c:pt idx="22">
                  <c:v>79.900000000000006</c:v>
                </c:pt>
                <c:pt idx="23">
                  <c:v>57.6</c:v>
                </c:pt>
                <c:pt idx="24">
                  <c:v>37.6</c:v>
                </c:pt>
                <c:pt idx="25">
                  <c:v>20.5</c:v>
                </c:pt>
                <c:pt idx="26">
                  <c:v>79.7</c:v>
                </c:pt>
                <c:pt idx="27">
                  <c:v>77.099999999999994</c:v>
                </c:pt>
                <c:pt idx="28">
                  <c:v>39.800000000000004</c:v>
                </c:pt>
                <c:pt idx="29">
                  <c:v>45.1</c:v>
                </c:pt>
                <c:pt idx="30">
                  <c:v>69.900000000000006</c:v>
                </c:pt>
                <c:pt idx="31">
                  <c:v>63.2</c:v>
                </c:pt>
                <c:pt idx="32">
                  <c:v>47.8</c:v>
                </c:pt>
                <c:pt idx="33">
                  <c:v>24.1</c:v>
                </c:pt>
                <c:pt idx="34">
                  <c:v>80.3</c:v>
                </c:pt>
                <c:pt idx="35">
                  <c:v>50.6</c:v>
                </c:pt>
                <c:pt idx="36">
                  <c:v>4</c:v>
                </c:pt>
                <c:pt idx="37">
                  <c:v>49.4</c:v>
                </c:pt>
                <c:pt idx="38">
                  <c:v>38.300000000000004</c:v>
                </c:pt>
                <c:pt idx="39">
                  <c:v>56.6</c:v>
                </c:pt>
                <c:pt idx="40">
                  <c:v>27.6</c:v>
                </c:pt>
                <c:pt idx="41">
                  <c:v>50.3</c:v>
                </c:pt>
                <c:pt idx="42">
                  <c:v>75.2</c:v>
                </c:pt>
                <c:pt idx="43">
                  <c:v>57.9</c:v>
                </c:pt>
                <c:pt idx="44">
                  <c:v>20.8</c:v>
                </c:pt>
                <c:pt idx="45">
                  <c:v>21.2</c:v>
                </c:pt>
                <c:pt idx="46">
                  <c:v>39.700000000000003</c:v>
                </c:pt>
                <c:pt idx="47">
                  <c:v>24.2</c:v>
                </c:pt>
                <c:pt idx="48">
                  <c:v>54.1</c:v>
                </c:pt>
                <c:pt idx="49">
                  <c:v>38.6</c:v>
                </c:pt>
                <c:pt idx="50">
                  <c:v>30.9</c:v>
                </c:pt>
                <c:pt idx="51">
                  <c:v>49.3</c:v>
                </c:pt>
                <c:pt idx="52">
                  <c:v>58.8</c:v>
                </c:pt>
                <c:pt idx="53">
                  <c:v>37.6</c:v>
                </c:pt>
                <c:pt idx="54">
                  <c:v>28.1</c:v>
                </c:pt>
                <c:pt idx="55">
                  <c:v>24.8</c:v>
                </c:pt>
                <c:pt idx="56">
                  <c:v>39.4</c:v>
                </c:pt>
                <c:pt idx="57">
                  <c:v>46.2</c:v>
                </c:pt>
                <c:pt idx="58">
                  <c:v>62.6</c:v>
                </c:pt>
                <c:pt idx="59">
                  <c:v>51.4</c:v>
                </c:pt>
                <c:pt idx="60">
                  <c:v>42.1</c:v>
                </c:pt>
                <c:pt idx="61">
                  <c:v>53.1</c:v>
                </c:pt>
                <c:pt idx="62">
                  <c:v>53.7</c:v>
                </c:pt>
                <c:pt idx="63">
                  <c:v>40.300000000000004</c:v>
                </c:pt>
                <c:pt idx="64">
                  <c:v>24.5</c:v>
                </c:pt>
                <c:pt idx="65">
                  <c:v>49.1</c:v>
                </c:pt>
                <c:pt idx="66">
                  <c:v>28.8</c:v>
                </c:pt>
                <c:pt idx="67">
                  <c:v>53.7</c:v>
                </c:pt>
                <c:pt idx="68">
                  <c:v>59.5</c:v>
                </c:pt>
                <c:pt idx="69">
                  <c:v>29.4</c:v>
                </c:pt>
                <c:pt idx="70">
                  <c:v>49.2</c:v>
                </c:pt>
                <c:pt idx="71">
                  <c:v>58.8</c:v>
                </c:pt>
                <c:pt idx="72">
                  <c:v>32.700000000000003</c:v>
                </c:pt>
                <c:pt idx="73">
                  <c:v>81.5</c:v>
                </c:pt>
                <c:pt idx="74">
                  <c:v>51.8</c:v>
                </c:pt>
                <c:pt idx="75">
                  <c:v>54.1</c:v>
                </c:pt>
                <c:pt idx="76">
                  <c:v>48.5</c:v>
                </c:pt>
                <c:pt idx="77">
                  <c:v>40.9</c:v>
                </c:pt>
                <c:pt idx="78">
                  <c:v>41.5</c:v>
                </c:pt>
                <c:pt idx="79">
                  <c:v>42.3</c:v>
                </c:pt>
                <c:pt idx="80">
                  <c:v>25</c:v>
                </c:pt>
                <c:pt idx="81">
                  <c:v>36.4</c:v>
                </c:pt>
                <c:pt idx="82">
                  <c:v>35.6</c:v>
                </c:pt>
                <c:pt idx="83">
                  <c:v>31.5</c:v>
                </c:pt>
                <c:pt idx="84">
                  <c:v>60.5</c:v>
                </c:pt>
                <c:pt idx="85">
                  <c:v>68.900000000000006</c:v>
                </c:pt>
                <c:pt idx="86">
                  <c:v>26.8</c:v>
                </c:pt>
                <c:pt idx="87">
                  <c:v>24.5</c:v>
                </c:pt>
                <c:pt idx="88">
                  <c:v>51.8</c:v>
                </c:pt>
                <c:pt idx="89">
                  <c:v>56.8</c:v>
                </c:pt>
                <c:pt idx="90">
                  <c:v>38.9</c:v>
                </c:pt>
                <c:pt idx="91">
                  <c:v>73.599999999999994</c:v>
                </c:pt>
                <c:pt idx="92">
                  <c:v>22.7</c:v>
                </c:pt>
                <c:pt idx="93">
                  <c:v>19.600000000000001</c:v>
                </c:pt>
                <c:pt idx="94">
                  <c:v>26.4</c:v>
                </c:pt>
                <c:pt idx="95">
                  <c:v>63.6</c:v>
                </c:pt>
                <c:pt idx="96">
                  <c:v>37.800000000000004</c:v>
                </c:pt>
                <c:pt idx="97">
                  <c:v>46.5</c:v>
                </c:pt>
                <c:pt idx="98">
                  <c:v>47.6</c:v>
                </c:pt>
                <c:pt idx="99">
                  <c:v>47.6</c:v>
                </c:pt>
                <c:pt idx="100">
                  <c:v>43</c:v>
                </c:pt>
                <c:pt idx="101">
                  <c:v>36.800000000000004</c:v>
                </c:pt>
                <c:pt idx="102">
                  <c:v>19.5</c:v>
                </c:pt>
                <c:pt idx="103">
                  <c:v>37.200000000000003</c:v>
                </c:pt>
                <c:pt idx="104">
                  <c:v>76.2</c:v>
                </c:pt>
                <c:pt idx="105">
                  <c:v>12.4</c:v>
                </c:pt>
                <c:pt idx="106">
                  <c:v>48.5</c:v>
                </c:pt>
                <c:pt idx="107">
                  <c:v>30.8</c:v>
                </c:pt>
                <c:pt idx="108">
                  <c:v>59.8</c:v>
                </c:pt>
                <c:pt idx="109">
                  <c:v>46.2</c:v>
                </c:pt>
                <c:pt idx="110">
                  <c:v>49.5</c:v>
                </c:pt>
                <c:pt idx="111">
                  <c:v>44.1</c:v>
                </c:pt>
                <c:pt idx="112">
                  <c:v>42.2</c:v>
                </c:pt>
                <c:pt idx="113">
                  <c:v>52.3</c:v>
                </c:pt>
                <c:pt idx="114">
                  <c:v>52.7</c:v>
                </c:pt>
                <c:pt idx="115">
                  <c:v>89.7</c:v>
                </c:pt>
                <c:pt idx="116">
                  <c:v>61.1</c:v>
                </c:pt>
                <c:pt idx="117">
                  <c:v>30.5</c:v>
                </c:pt>
                <c:pt idx="118">
                  <c:v>70.099999999999994</c:v>
                </c:pt>
                <c:pt idx="119">
                  <c:v>51.4</c:v>
                </c:pt>
                <c:pt idx="120">
                  <c:v>79.8</c:v>
                </c:pt>
                <c:pt idx="121">
                  <c:v>67</c:v>
                </c:pt>
                <c:pt idx="122">
                  <c:v>53.8</c:v>
                </c:pt>
                <c:pt idx="123">
                  <c:v>36.9</c:v>
                </c:pt>
                <c:pt idx="124">
                  <c:v>79.900000000000006</c:v>
                </c:pt>
                <c:pt idx="125">
                  <c:v>48.2</c:v>
                </c:pt>
                <c:pt idx="126">
                  <c:v>37.4</c:v>
                </c:pt>
                <c:pt idx="127">
                  <c:v>39.9</c:v>
                </c:pt>
                <c:pt idx="128">
                  <c:v>37.300000000000004</c:v>
                </c:pt>
                <c:pt idx="129">
                  <c:v>59.1</c:v>
                </c:pt>
                <c:pt idx="130">
                  <c:v>29.8</c:v>
                </c:pt>
                <c:pt idx="131">
                  <c:v>86.1</c:v>
                </c:pt>
                <c:pt idx="132">
                  <c:v>40.200000000000003</c:v>
                </c:pt>
                <c:pt idx="133">
                  <c:v>42.2</c:v>
                </c:pt>
                <c:pt idx="134">
                  <c:v>50.6</c:v>
                </c:pt>
                <c:pt idx="135">
                  <c:v>54.6</c:v>
                </c:pt>
                <c:pt idx="136">
                  <c:v>29.4</c:v>
                </c:pt>
                <c:pt idx="137">
                  <c:v>63.9</c:v>
                </c:pt>
                <c:pt idx="138">
                  <c:v>43.5</c:v>
                </c:pt>
                <c:pt idx="139">
                  <c:v>70.2</c:v>
                </c:pt>
                <c:pt idx="140">
                  <c:v>13.6</c:v>
                </c:pt>
                <c:pt idx="141">
                  <c:v>44</c:v>
                </c:pt>
                <c:pt idx="142">
                  <c:v>77.900000000000006</c:v>
                </c:pt>
                <c:pt idx="143">
                  <c:v>49.5</c:v>
                </c:pt>
                <c:pt idx="144">
                  <c:v>50.6</c:v>
                </c:pt>
                <c:pt idx="145">
                  <c:v>38.6</c:v>
                </c:pt>
                <c:pt idx="146">
                  <c:v>54</c:v>
                </c:pt>
                <c:pt idx="147">
                  <c:v>34.800000000000004</c:v>
                </c:pt>
                <c:pt idx="148">
                  <c:v>14</c:v>
                </c:pt>
                <c:pt idx="149">
                  <c:v>39</c:v>
                </c:pt>
                <c:pt idx="150">
                  <c:v>11.1</c:v>
                </c:pt>
                <c:pt idx="151">
                  <c:v>58.4</c:v>
                </c:pt>
                <c:pt idx="152">
                  <c:v>48.9</c:v>
                </c:pt>
                <c:pt idx="153">
                  <c:v>31.5</c:v>
                </c:pt>
                <c:pt idx="154">
                  <c:v>32.300000000000004</c:v>
                </c:pt>
                <c:pt idx="155">
                  <c:v>51.8</c:v>
                </c:pt>
                <c:pt idx="156">
                  <c:v>30.2</c:v>
                </c:pt>
                <c:pt idx="157">
                  <c:v>16.2</c:v>
                </c:pt>
                <c:pt idx="158">
                  <c:v>54.5</c:v>
                </c:pt>
                <c:pt idx="159">
                  <c:v>82.3</c:v>
                </c:pt>
                <c:pt idx="160">
                  <c:v>8.8000000000000007</c:v>
                </c:pt>
                <c:pt idx="161">
                  <c:v>42.4</c:v>
                </c:pt>
                <c:pt idx="162">
                  <c:v>35.5</c:v>
                </c:pt>
                <c:pt idx="163">
                  <c:v>74.2</c:v>
                </c:pt>
                <c:pt idx="164">
                  <c:v>49.6</c:v>
                </c:pt>
                <c:pt idx="165">
                  <c:v>32.1</c:v>
                </c:pt>
                <c:pt idx="166">
                  <c:v>48.1</c:v>
                </c:pt>
                <c:pt idx="167">
                  <c:v>56.6</c:v>
                </c:pt>
                <c:pt idx="168">
                  <c:v>52.2</c:v>
                </c:pt>
                <c:pt idx="169">
                  <c:v>53</c:v>
                </c:pt>
                <c:pt idx="170">
                  <c:v>84.4</c:v>
                </c:pt>
                <c:pt idx="171">
                  <c:v>66.400000000000006</c:v>
                </c:pt>
                <c:pt idx="172">
                  <c:v>60.5</c:v>
                </c:pt>
                <c:pt idx="173">
                  <c:v>33.1</c:v>
                </c:pt>
                <c:pt idx="174">
                  <c:v>53.9</c:v>
                </c:pt>
                <c:pt idx="175">
                  <c:v>59.7</c:v>
                </c:pt>
                <c:pt idx="176">
                  <c:v>58.7</c:v>
                </c:pt>
                <c:pt idx="177">
                  <c:v>61.1</c:v>
                </c:pt>
                <c:pt idx="178">
                  <c:v>48.8</c:v>
                </c:pt>
                <c:pt idx="179">
                  <c:v>22.6</c:v>
                </c:pt>
                <c:pt idx="180">
                  <c:v>23.5</c:v>
                </c:pt>
                <c:pt idx="181">
                  <c:v>42.1</c:v>
                </c:pt>
                <c:pt idx="182">
                  <c:v>36.6</c:v>
                </c:pt>
                <c:pt idx="183">
                  <c:v>23.3</c:v>
                </c:pt>
                <c:pt idx="184">
                  <c:v>34.5</c:v>
                </c:pt>
                <c:pt idx="185">
                  <c:v>65.7</c:v>
                </c:pt>
                <c:pt idx="186">
                  <c:v>57.5</c:v>
                </c:pt>
                <c:pt idx="187">
                  <c:v>31.7</c:v>
                </c:pt>
                <c:pt idx="188">
                  <c:v>67.599999999999994</c:v>
                </c:pt>
                <c:pt idx="189">
                  <c:v>37.5</c:v>
                </c:pt>
                <c:pt idx="190">
                  <c:v>38.800000000000004</c:v>
                </c:pt>
                <c:pt idx="191">
                  <c:v>66.8</c:v>
                </c:pt>
                <c:pt idx="192">
                  <c:v>57.9</c:v>
                </c:pt>
                <c:pt idx="193">
                  <c:v>21.9</c:v>
                </c:pt>
                <c:pt idx="194">
                  <c:v>35.700000000000003</c:v>
                </c:pt>
                <c:pt idx="195">
                  <c:v>32.300000000000004</c:v>
                </c:pt>
                <c:pt idx="196">
                  <c:v>18.100000000000001</c:v>
                </c:pt>
                <c:pt idx="197">
                  <c:v>20</c:v>
                </c:pt>
                <c:pt idx="198">
                  <c:v>44.2</c:v>
                </c:pt>
                <c:pt idx="199">
                  <c:v>64.099999999999994</c:v>
                </c:pt>
                <c:pt idx="200">
                  <c:v>64.599999999999994</c:v>
                </c:pt>
                <c:pt idx="201">
                  <c:v>64.8</c:v>
                </c:pt>
                <c:pt idx="202">
                  <c:v>30.9</c:v>
                </c:pt>
                <c:pt idx="203">
                  <c:v>67</c:v>
                </c:pt>
                <c:pt idx="204">
                  <c:v>44</c:v>
                </c:pt>
                <c:pt idx="205">
                  <c:v>55.1</c:v>
                </c:pt>
                <c:pt idx="206">
                  <c:v>42</c:v>
                </c:pt>
                <c:pt idx="207">
                  <c:v>46.8</c:v>
                </c:pt>
                <c:pt idx="208">
                  <c:v>58.4</c:v>
                </c:pt>
                <c:pt idx="209">
                  <c:v>91.1</c:v>
                </c:pt>
                <c:pt idx="210">
                  <c:v>62.6</c:v>
                </c:pt>
                <c:pt idx="211">
                  <c:v>42.8</c:v>
                </c:pt>
                <c:pt idx="212">
                  <c:v>45.4</c:v>
                </c:pt>
                <c:pt idx="213">
                  <c:v>46.9</c:v>
                </c:pt>
                <c:pt idx="214">
                  <c:v>41.1</c:v>
                </c:pt>
                <c:pt idx="215">
                  <c:v>60.6</c:v>
                </c:pt>
                <c:pt idx="216">
                  <c:v>67.8</c:v>
                </c:pt>
                <c:pt idx="217">
                  <c:v>53.8</c:v>
                </c:pt>
                <c:pt idx="218">
                  <c:v>36</c:v>
                </c:pt>
                <c:pt idx="219">
                  <c:v>40</c:v>
                </c:pt>
                <c:pt idx="220">
                  <c:v>32.200000000000003</c:v>
                </c:pt>
                <c:pt idx="221">
                  <c:v>69</c:v>
                </c:pt>
                <c:pt idx="222">
                  <c:v>28.7</c:v>
                </c:pt>
                <c:pt idx="223">
                  <c:v>66.099999999999994</c:v>
                </c:pt>
                <c:pt idx="224">
                  <c:v>40.4</c:v>
                </c:pt>
                <c:pt idx="225">
                  <c:v>89.7</c:v>
                </c:pt>
                <c:pt idx="226">
                  <c:v>58.7</c:v>
                </c:pt>
                <c:pt idx="227">
                  <c:v>44.1</c:v>
                </c:pt>
                <c:pt idx="228">
                  <c:v>41.2</c:v>
                </c:pt>
                <c:pt idx="229">
                  <c:v>51</c:v>
                </c:pt>
                <c:pt idx="230">
                  <c:v>50.4</c:v>
                </c:pt>
                <c:pt idx="231">
                  <c:v>33.700000000000003</c:v>
                </c:pt>
                <c:pt idx="232">
                  <c:v>46.5</c:v>
                </c:pt>
                <c:pt idx="233">
                  <c:v>60.5</c:v>
                </c:pt>
                <c:pt idx="234">
                  <c:v>47.5</c:v>
                </c:pt>
                <c:pt idx="235">
                  <c:v>60.1</c:v>
                </c:pt>
                <c:pt idx="236">
                  <c:v>50.2</c:v>
                </c:pt>
                <c:pt idx="237">
                  <c:v>31.9</c:v>
                </c:pt>
                <c:pt idx="238">
                  <c:v>41</c:v>
                </c:pt>
                <c:pt idx="239">
                  <c:v>46.3</c:v>
                </c:pt>
                <c:pt idx="240">
                  <c:v>26</c:v>
                </c:pt>
                <c:pt idx="241">
                  <c:v>61.3</c:v>
                </c:pt>
                <c:pt idx="242">
                  <c:v>42.7</c:v>
                </c:pt>
                <c:pt idx="243">
                  <c:v>65.900000000000006</c:v>
                </c:pt>
                <c:pt idx="244">
                  <c:v>37.1</c:v>
                </c:pt>
                <c:pt idx="245">
                  <c:v>62.7</c:v>
                </c:pt>
                <c:pt idx="246">
                  <c:v>43.6</c:v>
                </c:pt>
                <c:pt idx="247">
                  <c:v>69.400000000000006</c:v>
                </c:pt>
                <c:pt idx="248">
                  <c:v>48</c:v>
                </c:pt>
                <c:pt idx="249">
                  <c:v>63.4</c:v>
                </c:pt>
                <c:pt idx="250">
                  <c:v>56.7</c:v>
                </c:pt>
                <c:pt idx="251">
                  <c:v>51.2</c:v>
                </c:pt>
                <c:pt idx="252">
                  <c:v>35.4</c:v>
                </c:pt>
                <c:pt idx="253">
                  <c:v>53.6</c:v>
                </c:pt>
                <c:pt idx="254">
                  <c:v>54.1</c:v>
                </c:pt>
                <c:pt idx="255">
                  <c:v>21.1</c:v>
                </c:pt>
                <c:pt idx="256">
                  <c:v>24.2</c:v>
                </c:pt>
                <c:pt idx="257">
                  <c:v>48.2</c:v>
                </c:pt>
                <c:pt idx="258">
                  <c:v>38.6</c:v>
                </c:pt>
                <c:pt idx="259">
                  <c:v>50.7</c:v>
                </c:pt>
                <c:pt idx="260">
                  <c:v>56.4</c:v>
                </c:pt>
                <c:pt idx="261">
                  <c:v>65.099999999999994</c:v>
                </c:pt>
                <c:pt idx="262">
                  <c:v>28.7</c:v>
                </c:pt>
                <c:pt idx="263">
                  <c:v>20.100000000000001</c:v>
                </c:pt>
                <c:pt idx="264">
                  <c:v>41.1</c:v>
                </c:pt>
                <c:pt idx="265">
                  <c:v>43</c:v>
                </c:pt>
                <c:pt idx="266">
                  <c:v>36.5</c:v>
                </c:pt>
                <c:pt idx="267">
                  <c:v>82.6</c:v>
                </c:pt>
                <c:pt idx="268">
                  <c:v>36.200000000000003</c:v>
                </c:pt>
                <c:pt idx="269">
                  <c:v>60.4</c:v>
                </c:pt>
                <c:pt idx="270">
                  <c:v>40.800000000000004</c:v>
                </c:pt>
                <c:pt idx="271">
                  <c:v>34.1</c:v>
                </c:pt>
                <c:pt idx="272">
                  <c:v>55.4</c:v>
                </c:pt>
                <c:pt idx="273">
                  <c:v>34.300000000000004</c:v>
                </c:pt>
                <c:pt idx="274">
                  <c:v>33.300000000000004</c:v>
                </c:pt>
                <c:pt idx="275">
                  <c:v>58.6</c:v>
                </c:pt>
                <c:pt idx="276">
                  <c:v>26.6</c:v>
                </c:pt>
                <c:pt idx="277">
                  <c:v>51.4</c:v>
                </c:pt>
                <c:pt idx="278">
                  <c:v>80.7</c:v>
                </c:pt>
                <c:pt idx="279">
                  <c:v>49.7</c:v>
                </c:pt>
                <c:pt idx="280">
                  <c:v>42</c:v>
                </c:pt>
                <c:pt idx="281">
                  <c:v>48</c:v>
                </c:pt>
                <c:pt idx="282">
                  <c:v>46.4</c:v>
                </c:pt>
                <c:pt idx="283">
                  <c:v>45.7</c:v>
                </c:pt>
                <c:pt idx="284">
                  <c:v>34.200000000000003</c:v>
                </c:pt>
                <c:pt idx="285">
                  <c:v>33.300000000000004</c:v>
                </c:pt>
                <c:pt idx="286">
                  <c:v>69.599999999999994</c:v>
                </c:pt>
                <c:pt idx="287">
                  <c:v>84.5</c:v>
                </c:pt>
                <c:pt idx="288">
                  <c:v>48</c:v>
                </c:pt>
                <c:pt idx="289">
                  <c:v>40.6</c:v>
                </c:pt>
                <c:pt idx="290">
                  <c:v>38</c:v>
                </c:pt>
                <c:pt idx="291">
                  <c:v>49.6</c:v>
                </c:pt>
                <c:pt idx="292">
                  <c:v>67.3</c:v>
                </c:pt>
                <c:pt idx="293">
                  <c:v>68.599999999999994</c:v>
                </c:pt>
                <c:pt idx="294">
                  <c:v>32.200000000000003</c:v>
                </c:pt>
                <c:pt idx="295">
                  <c:v>28.1</c:v>
                </c:pt>
                <c:pt idx="296">
                  <c:v>49.5</c:v>
                </c:pt>
                <c:pt idx="297">
                  <c:v>40.6</c:v>
                </c:pt>
                <c:pt idx="298">
                  <c:v>15</c:v>
                </c:pt>
                <c:pt idx="299">
                  <c:v>47.7</c:v>
                </c:pt>
                <c:pt idx="300">
                  <c:v>46.6</c:v>
                </c:pt>
                <c:pt idx="301">
                  <c:v>37.4</c:v>
                </c:pt>
                <c:pt idx="302">
                  <c:v>31.5</c:v>
                </c:pt>
                <c:pt idx="303">
                  <c:v>46.3</c:v>
                </c:pt>
                <c:pt idx="304">
                  <c:v>39.200000000000003</c:v>
                </c:pt>
                <c:pt idx="305">
                  <c:v>28.3</c:v>
                </c:pt>
                <c:pt idx="306">
                  <c:v>83</c:v>
                </c:pt>
                <c:pt idx="307">
                  <c:v>37.700000000000003</c:v>
                </c:pt>
                <c:pt idx="308">
                  <c:v>55</c:v>
                </c:pt>
                <c:pt idx="309">
                  <c:v>34.5</c:v>
                </c:pt>
                <c:pt idx="310">
                  <c:v>70</c:v>
                </c:pt>
                <c:pt idx="311">
                  <c:v>71.099999999999994</c:v>
                </c:pt>
                <c:pt idx="312">
                  <c:v>63.7</c:v>
                </c:pt>
                <c:pt idx="313">
                  <c:v>45</c:v>
                </c:pt>
                <c:pt idx="314">
                  <c:v>47.3</c:v>
                </c:pt>
                <c:pt idx="315">
                  <c:v>61.8</c:v>
                </c:pt>
                <c:pt idx="316">
                  <c:v>56.9</c:v>
                </c:pt>
                <c:pt idx="317">
                  <c:v>28.8</c:v>
                </c:pt>
                <c:pt idx="318">
                  <c:v>44.8</c:v>
                </c:pt>
                <c:pt idx="319">
                  <c:v>49.2</c:v>
                </c:pt>
                <c:pt idx="320">
                  <c:v>41.3</c:v>
                </c:pt>
                <c:pt idx="321">
                  <c:v>32.6</c:v>
                </c:pt>
                <c:pt idx="322">
                  <c:v>44.6</c:v>
                </c:pt>
                <c:pt idx="323">
                  <c:v>39.4</c:v>
                </c:pt>
                <c:pt idx="324">
                  <c:v>68.900000000000006</c:v>
                </c:pt>
                <c:pt idx="325">
                  <c:v>12.4</c:v>
                </c:pt>
                <c:pt idx="326">
                  <c:v>37.800000000000004</c:v>
                </c:pt>
                <c:pt idx="327">
                  <c:v>32.6</c:v>
                </c:pt>
                <c:pt idx="328">
                  <c:v>36.700000000000003</c:v>
                </c:pt>
                <c:pt idx="329">
                  <c:v>20.5</c:v>
                </c:pt>
                <c:pt idx="330">
                  <c:v>39.5</c:v>
                </c:pt>
                <c:pt idx="331">
                  <c:v>14.1</c:v>
                </c:pt>
                <c:pt idx="332">
                  <c:v>75.400000000000006</c:v>
                </c:pt>
                <c:pt idx="333">
                  <c:v>35.4</c:v>
                </c:pt>
                <c:pt idx="334">
                  <c:v>30.9</c:v>
                </c:pt>
                <c:pt idx="335">
                  <c:v>40.800000000000004</c:v>
                </c:pt>
                <c:pt idx="336">
                  <c:v>19.399999999999999</c:v>
                </c:pt>
                <c:pt idx="337">
                  <c:v>55.7</c:v>
                </c:pt>
                <c:pt idx="338">
                  <c:v>77.2</c:v>
                </c:pt>
                <c:pt idx="339">
                  <c:v>43</c:v>
                </c:pt>
                <c:pt idx="340">
                  <c:v>48.4</c:v>
                </c:pt>
                <c:pt idx="341">
                  <c:v>33.4</c:v>
                </c:pt>
                <c:pt idx="342">
                  <c:v>40.300000000000004</c:v>
                </c:pt>
                <c:pt idx="343">
                  <c:v>39.200000000000003</c:v>
                </c:pt>
                <c:pt idx="344">
                  <c:v>34.200000000000003</c:v>
                </c:pt>
                <c:pt idx="345">
                  <c:v>64.099999999999994</c:v>
                </c:pt>
                <c:pt idx="346">
                  <c:v>40.1</c:v>
                </c:pt>
                <c:pt idx="347">
                  <c:v>44.9</c:v>
                </c:pt>
                <c:pt idx="348">
                  <c:v>49.5</c:v>
                </c:pt>
                <c:pt idx="349">
                  <c:v>39.700000000000003</c:v>
                </c:pt>
                <c:pt idx="350">
                  <c:v>26.4</c:v>
                </c:pt>
                <c:pt idx="351">
                  <c:v>58</c:v>
                </c:pt>
                <c:pt idx="352">
                  <c:v>24.9</c:v>
                </c:pt>
                <c:pt idx="353">
                  <c:v>21</c:v>
                </c:pt>
                <c:pt idx="354">
                  <c:v>27.5</c:v>
                </c:pt>
                <c:pt idx="355">
                  <c:v>43.4</c:v>
                </c:pt>
                <c:pt idx="356">
                  <c:v>35.4</c:v>
                </c:pt>
                <c:pt idx="357">
                  <c:v>54.5</c:v>
                </c:pt>
                <c:pt idx="358">
                  <c:v>48.7</c:v>
                </c:pt>
                <c:pt idx="359">
                  <c:v>45.6</c:v>
                </c:pt>
                <c:pt idx="360">
                  <c:v>18.8</c:v>
                </c:pt>
                <c:pt idx="361">
                  <c:v>64.2</c:v>
                </c:pt>
                <c:pt idx="362">
                  <c:v>13.3</c:v>
                </c:pt>
                <c:pt idx="363">
                  <c:v>53.2</c:v>
                </c:pt>
                <c:pt idx="364">
                  <c:v>70.400000000000006</c:v>
                </c:pt>
                <c:pt idx="365">
                  <c:v>60.4</c:v>
                </c:pt>
                <c:pt idx="366">
                  <c:v>44.4</c:v>
                </c:pt>
                <c:pt idx="367">
                  <c:v>24.3</c:v>
                </c:pt>
                <c:pt idx="368">
                  <c:v>62.8</c:v>
                </c:pt>
                <c:pt idx="369">
                  <c:v>31.6</c:v>
                </c:pt>
                <c:pt idx="370">
                  <c:v>42.1</c:v>
                </c:pt>
                <c:pt idx="371">
                  <c:v>79.400000000000006</c:v>
                </c:pt>
                <c:pt idx="372">
                  <c:v>53.7</c:v>
                </c:pt>
                <c:pt idx="373">
                  <c:v>55.3</c:v>
                </c:pt>
                <c:pt idx="374">
                  <c:v>56.6</c:v>
                </c:pt>
                <c:pt idx="375">
                  <c:v>44.9</c:v>
                </c:pt>
                <c:pt idx="376">
                  <c:v>50</c:v>
                </c:pt>
                <c:pt idx="377">
                  <c:v>39.6</c:v>
                </c:pt>
                <c:pt idx="378">
                  <c:v>56.1</c:v>
                </c:pt>
                <c:pt idx="379">
                  <c:v>65.400000000000006</c:v>
                </c:pt>
                <c:pt idx="380">
                  <c:v>41.5</c:v>
                </c:pt>
                <c:pt idx="381">
                  <c:v>63.7</c:v>
                </c:pt>
                <c:pt idx="382">
                  <c:v>35</c:v>
                </c:pt>
                <c:pt idx="383">
                  <c:v>48.6</c:v>
                </c:pt>
                <c:pt idx="384">
                  <c:v>28.7</c:v>
                </c:pt>
                <c:pt idx="385">
                  <c:v>45.3</c:v>
                </c:pt>
                <c:pt idx="386">
                  <c:v>53.2</c:v>
                </c:pt>
                <c:pt idx="387">
                  <c:v>36.800000000000004</c:v>
                </c:pt>
                <c:pt idx="388">
                  <c:v>50</c:v>
                </c:pt>
                <c:pt idx="389">
                  <c:v>92.7</c:v>
                </c:pt>
                <c:pt idx="390">
                  <c:v>86.2</c:v>
                </c:pt>
                <c:pt idx="391">
                  <c:v>38.6</c:v>
                </c:pt>
                <c:pt idx="392">
                  <c:v>55</c:v>
                </c:pt>
                <c:pt idx="393">
                  <c:v>53</c:v>
                </c:pt>
                <c:pt idx="394">
                  <c:v>61</c:v>
                </c:pt>
                <c:pt idx="395">
                  <c:v>76.599999999999994</c:v>
                </c:pt>
                <c:pt idx="396">
                  <c:v>36.6</c:v>
                </c:pt>
                <c:pt idx="397">
                  <c:v>55.2</c:v>
                </c:pt>
                <c:pt idx="398">
                  <c:v>38.800000000000004</c:v>
                </c:pt>
                <c:pt idx="399">
                  <c:v>51.1</c:v>
                </c:pt>
                <c:pt idx="400">
                  <c:v>24.5</c:v>
                </c:pt>
                <c:pt idx="401">
                  <c:v>57.2</c:v>
                </c:pt>
                <c:pt idx="402">
                  <c:v>54.9</c:v>
                </c:pt>
                <c:pt idx="403">
                  <c:v>55.1</c:v>
                </c:pt>
                <c:pt idx="404">
                  <c:v>47.4</c:v>
                </c:pt>
                <c:pt idx="405">
                  <c:v>55.5</c:v>
                </c:pt>
                <c:pt idx="406">
                  <c:v>37.300000000000004</c:v>
                </c:pt>
                <c:pt idx="407">
                  <c:v>46.6</c:v>
                </c:pt>
                <c:pt idx="408">
                  <c:v>25.2</c:v>
                </c:pt>
                <c:pt idx="409">
                  <c:v>82.5</c:v>
                </c:pt>
                <c:pt idx="410">
                  <c:v>41.5</c:v>
                </c:pt>
                <c:pt idx="411">
                  <c:v>77</c:v>
                </c:pt>
                <c:pt idx="412">
                  <c:v>50.8</c:v>
                </c:pt>
                <c:pt idx="413">
                  <c:v>88.1</c:v>
                </c:pt>
                <c:pt idx="414">
                  <c:v>37.5</c:v>
                </c:pt>
                <c:pt idx="415">
                  <c:v>66.599999999999994</c:v>
                </c:pt>
                <c:pt idx="416">
                  <c:v>51.3</c:v>
                </c:pt>
                <c:pt idx="417">
                  <c:v>69.8</c:v>
                </c:pt>
                <c:pt idx="418">
                  <c:v>36.700000000000003</c:v>
                </c:pt>
                <c:pt idx="419">
                  <c:v>65.900000000000006</c:v>
                </c:pt>
                <c:pt idx="420">
                  <c:v>45.1</c:v>
                </c:pt>
                <c:pt idx="421">
                  <c:v>16.899999999999999</c:v>
                </c:pt>
                <c:pt idx="422">
                  <c:v>18.899999999999999</c:v>
                </c:pt>
                <c:pt idx="423">
                  <c:v>39.1</c:v>
                </c:pt>
                <c:pt idx="424">
                  <c:v>23.3</c:v>
                </c:pt>
                <c:pt idx="425">
                  <c:v>27.4</c:v>
                </c:pt>
                <c:pt idx="426">
                  <c:v>42.1</c:v>
                </c:pt>
                <c:pt idx="427">
                  <c:v>54.3</c:v>
                </c:pt>
                <c:pt idx="428">
                  <c:v>51.6</c:v>
                </c:pt>
                <c:pt idx="429">
                  <c:v>89.8</c:v>
                </c:pt>
                <c:pt idx="430">
                  <c:v>38.300000000000004</c:v>
                </c:pt>
                <c:pt idx="431">
                  <c:v>77.2</c:v>
                </c:pt>
                <c:pt idx="432">
                  <c:v>33.6</c:v>
                </c:pt>
                <c:pt idx="433">
                  <c:v>46.9</c:v>
                </c:pt>
                <c:pt idx="434">
                  <c:v>72.900000000000006</c:v>
                </c:pt>
                <c:pt idx="435">
                  <c:v>29.2</c:v>
                </c:pt>
                <c:pt idx="436">
                  <c:v>65.3</c:v>
                </c:pt>
                <c:pt idx="437">
                  <c:v>59.7</c:v>
                </c:pt>
                <c:pt idx="438">
                  <c:v>60</c:v>
                </c:pt>
                <c:pt idx="439">
                  <c:v>41</c:v>
                </c:pt>
                <c:pt idx="440">
                  <c:v>48.2</c:v>
                </c:pt>
                <c:pt idx="441">
                  <c:v>85.3</c:v>
                </c:pt>
                <c:pt idx="442">
                  <c:v>66.2</c:v>
                </c:pt>
                <c:pt idx="443">
                  <c:v>46.4</c:v>
                </c:pt>
                <c:pt idx="444">
                  <c:v>47.9</c:v>
                </c:pt>
                <c:pt idx="445">
                  <c:v>80.400000000000006</c:v>
                </c:pt>
                <c:pt idx="446">
                  <c:v>24.8</c:v>
                </c:pt>
                <c:pt idx="447">
                  <c:v>33.200000000000003</c:v>
                </c:pt>
                <c:pt idx="448">
                  <c:v>80.2</c:v>
                </c:pt>
                <c:pt idx="449">
                  <c:v>65.8</c:v>
                </c:pt>
                <c:pt idx="450">
                  <c:v>43.5</c:v>
                </c:pt>
                <c:pt idx="451">
                  <c:v>67.8</c:v>
                </c:pt>
                <c:pt idx="452">
                  <c:v>68.2</c:v>
                </c:pt>
                <c:pt idx="453">
                  <c:v>33.1</c:v>
                </c:pt>
                <c:pt idx="454">
                  <c:v>34.700000000000003</c:v>
                </c:pt>
                <c:pt idx="455">
                  <c:v>37.300000000000004</c:v>
                </c:pt>
                <c:pt idx="456">
                  <c:v>67.900000000000006</c:v>
                </c:pt>
                <c:pt idx="457">
                  <c:v>36.800000000000004</c:v>
                </c:pt>
                <c:pt idx="458">
                  <c:v>31.2</c:v>
                </c:pt>
                <c:pt idx="459">
                  <c:v>64</c:v>
                </c:pt>
                <c:pt idx="460">
                  <c:v>10</c:v>
                </c:pt>
                <c:pt idx="461">
                  <c:v>25.7</c:v>
                </c:pt>
                <c:pt idx="462">
                  <c:v>44.1</c:v>
                </c:pt>
                <c:pt idx="463">
                  <c:v>65.3</c:v>
                </c:pt>
                <c:pt idx="464">
                  <c:v>69.400000000000006</c:v>
                </c:pt>
                <c:pt idx="465">
                  <c:v>51.2</c:v>
                </c:pt>
                <c:pt idx="466">
                  <c:v>71</c:v>
                </c:pt>
                <c:pt idx="467">
                  <c:v>23.1</c:v>
                </c:pt>
                <c:pt idx="468">
                  <c:v>52.8</c:v>
                </c:pt>
                <c:pt idx="469">
                  <c:v>56.4</c:v>
                </c:pt>
                <c:pt idx="470">
                  <c:v>28.1</c:v>
                </c:pt>
                <c:pt idx="471">
                  <c:v>38.9</c:v>
                </c:pt>
                <c:pt idx="472">
                  <c:v>58</c:v>
                </c:pt>
                <c:pt idx="473">
                  <c:v>57.7</c:v>
                </c:pt>
                <c:pt idx="474">
                  <c:v>61.9</c:v>
                </c:pt>
                <c:pt idx="475">
                  <c:v>15.6</c:v>
                </c:pt>
                <c:pt idx="476">
                  <c:v>78.400000000000006</c:v>
                </c:pt>
                <c:pt idx="477">
                  <c:v>72.5</c:v>
                </c:pt>
                <c:pt idx="478">
                  <c:v>13.3</c:v>
                </c:pt>
                <c:pt idx="479">
                  <c:v>49.2</c:v>
                </c:pt>
                <c:pt idx="480">
                  <c:v>68.099999999999994</c:v>
                </c:pt>
                <c:pt idx="481">
                  <c:v>45.7</c:v>
                </c:pt>
                <c:pt idx="482">
                  <c:v>33</c:v>
                </c:pt>
                <c:pt idx="483">
                  <c:v>50.5</c:v>
                </c:pt>
                <c:pt idx="484">
                  <c:v>52.4</c:v>
                </c:pt>
                <c:pt idx="485">
                  <c:v>42.9</c:v>
                </c:pt>
                <c:pt idx="486">
                  <c:v>28</c:v>
                </c:pt>
                <c:pt idx="487">
                  <c:v>65.3</c:v>
                </c:pt>
                <c:pt idx="488">
                  <c:v>27</c:v>
                </c:pt>
                <c:pt idx="489">
                  <c:v>31.3</c:v>
                </c:pt>
                <c:pt idx="490">
                  <c:v>43.5</c:v>
                </c:pt>
                <c:pt idx="491">
                  <c:v>69.8</c:v>
                </c:pt>
                <c:pt idx="492">
                  <c:v>30.8</c:v>
                </c:pt>
                <c:pt idx="493">
                  <c:v>40.6</c:v>
                </c:pt>
                <c:pt idx="494">
                  <c:v>63.3</c:v>
                </c:pt>
                <c:pt idx="495">
                  <c:v>61.5</c:v>
                </c:pt>
                <c:pt idx="496">
                  <c:v>36.4</c:v>
                </c:pt>
                <c:pt idx="497">
                  <c:v>49.2</c:v>
                </c:pt>
                <c:pt idx="498">
                  <c:v>35.9</c:v>
                </c:pt>
                <c:pt idx="499">
                  <c:v>57.3</c:v>
                </c:pt>
                <c:pt idx="500">
                  <c:v>26.9</c:v>
                </c:pt>
                <c:pt idx="501">
                  <c:v>78.099999999999994</c:v>
                </c:pt>
                <c:pt idx="502">
                  <c:v>36</c:v>
                </c:pt>
                <c:pt idx="503">
                  <c:v>30.8</c:v>
                </c:pt>
                <c:pt idx="504">
                  <c:v>43.6</c:v>
                </c:pt>
                <c:pt idx="505">
                  <c:v>21.5</c:v>
                </c:pt>
                <c:pt idx="506">
                  <c:v>17.5</c:v>
                </c:pt>
                <c:pt idx="507">
                  <c:v>13.7</c:v>
                </c:pt>
                <c:pt idx="508">
                  <c:v>13.9</c:v>
                </c:pt>
                <c:pt idx="509">
                  <c:v>8.9</c:v>
                </c:pt>
                <c:pt idx="510">
                  <c:v>45.3</c:v>
                </c:pt>
                <c:pt idx="511">
                  <c:v>20.100000000000001</c:v>
                </c:pt>
                <c:pt idx="512">
                  <c:v>46.5</c:v>
                </c:pt>
                <c:pt idx="513">
                  <c:v>34.6</c:v>
                </c:pt>
                <c:pt idx="514">
                  <c:v>58.2</c:v>
                </c:pt>
                <c:pt idx="515">
                  <c:v>33.4</c:v>
                </c:pt>
                <c:pt idx="516">
                  <c:v>44.7</c:v>
                </c:pt>
                <c:pt idx="517">
                  <c:v>31.5</c:v>
                </c:pt>
                <c:pt idx="518">
                  <c:v>33</c:v>
                </c:pt>
                <c:pt idx="519">
                  <c:v>31.7</c:v>
                </c:pt>
                <c:pt idx="520">
                  <c:v>22.4</c:v>
                </c:pt>
                <c:pt idx="521">
                  <c:v>23.1</c:v>
                </c:pt>
                <c:pt idx="522">
                  <c:v>39.300000000000004</c:v>
                </c:pt>
                <c:pt idx="523">
                  <c:v>25.5</c:v>
                </c:pt>
                <c:pt idx="524">
                  <c:v>18.5</c:v>
                </c:pt>
                <c:pt idx="525">
                  <c:v>45.1</c:v>
                </c:pt>
                <c:pt idx="526">
                  <c:v>54.9</c:v>
                </c:pt>
                <c:pt idx="527">
                  <c:v>19</c:v>
                </c:pt>
                <c:pt idx="528">
                  <c:v>13.9</c:v>
                </c:pt>
                <c:pt idx="529">
                  <c:v>30.4</c:v>
                </c:pt>
                <c:pt idx="530">
                  <c:v>27.2</c:v>
                </c:pt>
                <c:pt idx="531">
                  <c:v>36.9</c:v>
                </c:pt>
                <c:pt idx="532">
                  <c:v>18.3</c:v>
                </c:pt>
                <c:pt idx="533">
                  <c:v>7.7</c:v>
                </c:pt>
                <c:pt idx="534">
                  <c:v>49.4</c:v>
                </c:pt>
                <c:pt idx="535">
                  <c:v>56.2</c:v>
                </c:pt>
                <c:pt idx="536">
                  <c:v>58.6</c:v>
                </c:pt>
                <c:pt idx="537">
                  <c:v>40</c:v>
                </c:pt>
                <c:pt idx="538">
                  <c:v>60.2</c:v>
                </c:pt>
                <c:pt idx="539">
                  <c:v>23.9</c:v>
                </c:pt>
                <c:pt idx="540">
                  <c:v>45.8</c:v>
                </c:pt>
                <c:pt idx="541">
                  <c:v>78.3</c:v>
                </c:pt>
              </c:numCache>
            </c:numRef>
          </c:xVal>
          <c:yVal>
            <c:numRef>
              <c:f>Public!$B$2:$B$543</c:f>
              <c:numCache>
                <c:formatCode>General</c:formatCode>
                <c:ptCount val="542"/>
                <c:pt idx="0">
                  <c:v>3243</c:v>
                </c:pt>
                <c:pt idx="1">
                  <c:v>11518</c:v>
                </c:pt>
                <c:pt idx="2">
                  <c:v>8411</c:v>
                </c:pt>
                <c:pt idx="3">
                  <c:v>11966</c:v>
                </c:pt>
                <c:pt idx="4">
                  <c:v>7841</c:v>
                </c:pt>
                <c:pt idx="5">
                  <c:v>5710</c:v>
                </c:pt>
                <c:pt idx="6">
                  <c:v>10369</c:v>
                </c:pt>
                <c:pt idx="7">
                  <c:v>8192</c:v>
                </c:pt>
                <c:pt idx="8">
                  <c:v>10337</c:v>
                </c:pt>
                <c:pt idx="9">
                  <c:v>2968</c:v>
                </c:pt>
                <c:pt idx="10">
                  <c:v>8120</c:v>
                </c:pt>
                <c:pt idx="11">
                  <c:v>6662</c:v>
                </c:pt>
                <c:pt idx="12">
                  <c:v>6885</c:v>
                </c:pt>
                <c:pt idx="13">
                  <c:v>6968</c:v>
                </c:pt>
                <c:pt idx="14">
                  <c:v>897</c:v>
                </c:pt>
                <c:pt idx="15">
                  <c:v>4252</c:v>
                </c:pt>
                <c:pt idx="16">
                  <c:v>4049</c:v>
                </c:pt>
                <c:pt idx="17">
                  <c:v>1677</c:v>
                </c:pt>
                <c:pt idx="18">
                  <c:v>2178</c:v>
                </c:pt>
                <c:pt idx="19">
                  <c:v>4843</c:v>
                </c:pt>
                <c:pt idx="20">
                  <c:v>6257</c:v>
                </c:pt>
                <c:pt idx="21">
                  <c:v>8623</c:v>
                </c:pt>
                <c:pt idx="22">
                  <c:v>9029</c:v>
                </c:pt>
                <c:pt idx="23">
                  <c:v>7948</c:v>
                </c:pt>
                <c:pt idx="24">
                  <c:v>6103</c:v>
                </c:pt>
                <c:pt idx="25">
                  <c:v>13112</c:v>
                </c:pt>
                <c:pt idx="26">
                  <c:v>1123</c:v>
                </c:pt>
                <c:pt idx="27">
                  <c:v>7815</c:v>
                </c:pt>
                <c:pt idx="28">
                  <c:v>615</c:v>
                </c:pt>
                <c:pt idx="29">
                  <c:v>7554</c:v>
                </c:pt>
                <c:pt idx="30">
                  <c:v>7299</c:v>
                </c:pt>
                <c:pt idx="31">
                  <c:v>6479</c:v>
                </c:pt>
                <c:pt idx="32">
                  <c:v>10133</c:v>
                </c:pt>
                <c:pt idx="33">
                  <c:v>5962</c:v>
                </c:pt>
                <c:pt idx="34">
                  <c:v>6077</c:v>
                </c:pt>
                <c:pt idx="35">
                  <c:v>8662</c:v>
                </c:pt>
                <c:pt idx="36">
                  <c:v>7462</c:v>
                </c:pt>
                <c:pt idx="37">
                  <c:v>6187</c:v>
                </c:pt>
                <c:pt idx="38">
                  <c:v>3112</c:v>
                </c:pt>
                <c:pt idx="39">
                  <c:v>7958</c:v>
                </c:pt>
                <c:pt idx="40">
                  <c:v>8712</c:v>
                </c:pt>
                <c:pt idx="41">
                  <c:v>5654</c:v>
                </c:pt>
                <c:pt idx="42">
                  <c:v>9211</c:v>
                </c:pt>
                <c:pt idx="43">
                  <c:v>6925</c:v>
                </c:pt>
                <c:pt idx="44">
                  <c:v>8732</c:v>
                </c:pt>
                <c:pt idx="45">
                  <c:v>6432</c:v>
                </c:pt>
                <c:pt idx="46">
                  <c:v>11662</c:v>
                </c:pt>
                <c:pt idx="47">
                  <c:v>7908</c:v>
                </c:pt>
                <c:pt idx="48">
                  <c:v>10894</c:v>
                </c:pt>
                <c:pt idx="49">
                  <c:v>6567</c:v>
                </c:pt>
                <c:pt idx="50">
                  <c:v>7361</c:v>
                </c:pt>
                <c:pt idx="51">
                  <c:v>8908</c:v>
                </c:pt>
                <c:pt idx="52">
                  <c:v>1745</c:v>
                </c:pt>
                <c:pt idx="53">
                  <c:v>10622</c:v>
                </c:pt>
                <c:pt idx="54">
                  <c:v>8112</c:v>
                </c:pt>
                <c:pt idx="55">
                  <c:v>4266</c:v>
                </c:pt>
                <c:pt idx="56">
                  <c:v>6032</c:v>
                </c:pt>
                <c:pt idx="57">
                  <c:v>8230</c:v>
                </c:pt>
                <c:pt idx="58">
                  <c:v>6474</c:v>
                </c:pt>
                <c:pt idx="59">
                  <c:v>1052</c:v>
                </c:pt>
                <c:pt idx="60">
                  <c:v>9552</c:v>
                </c:pt>
                <c:pt idx="61">
                  <c:v>9003</c:v>
                </c:pt>
                <c:pt idx="62">
                  <c:v>7848</c:v>
                </c:pt>
                <c:pt idx="63">
                  <c:v>10155</c:v>
                </c:pt>
                <c:pt idx="64">
                  <c:v>6037</c:v>
                </c:pt>
                <c:pt idx="65">
                  <c:v>7988</c:v>
                </c:pt>
                <c:pt idx="66">
                  <c:v>10026</c:v>
                </c:pt>
                <c:pt idx="67">
                  <c:v>6331</c:v>
                </c:pt>
                <c:pt idx="68">
                  <c:v>6337</c:v>
                </c:pt>
                <c:pt idx="69">
                  <c:v>3814</c:v>
                </c:pt>
                <c:pt idx="70">
                  <c:v>7623</c:v>
                </c:pt>
                <c:pt idx="71">
                  <c:v>6703</c:v>
                </c:pt>
                <c:pt idx="72">
                  <c:v>8310</c:v>
                </c:pt>
                <c:pt idx="73">
                  <c:v>5239</c:v>
                </c:pt>
                <c:pt idx="74">
                  <c:v>6191</c:v>
                </c:pt>
                <c:pt idx="75">
                  <c:v>9393</c:v>
                </c:pt>
                <c:pt idx="76">
                  <c:v>9932</c:v>
                </c:pt>
                <c:pt idx="77">
                  <c:v>5428</c:v>
                </c:pt>
                <c:pt idx="78">
                  <c:v>1058</c:v>
                </c:pt>
                <c:pt idx="79">
                  <c:v>8250</c:v>
                </c:pt>
                <c:pt idx="80">
                  <c:v>13158</c:v>
                </c:pt>
                <c:pt idx="81">
                  <c:v>6582</c:v>
                </c:pt>
                <c:pt idx="82">
                  <c:v>5910</c:v>
                </c:pt>
                <c:pt idx="83">
                  <c:v>6157</c:v>
                </c:pt>
                <c:pt idx="84">
                  <c:v>2123</c:v>
                </c:pt>
                <c:pt idx="85">
                  <c:v>5979</c:v>
                </c:pt>
                <c:pt idx="86">
                  <c:v>8683</c:v>
                </c:pt>
                <c:pt idx="87">
                  <c:v>3674</c:v>
                </c:pt>
                <c:pt idx="88">
                  <c:v>6538</c:v>
                </c:pt>
                <c:pt idx="89">
                  <c:v>6705</c:v>
                </c:pt>
                <c:pt idx="90">
                  <c:v>2976</c:v>
                </c:pt>
                <c:pt idx="91">
                  <c:v>4706</c:v>
                </c:pt>
                <c:pt idx="92">
                  <c:v>7534</c:v>
                </c:pt>
                <c:pt idx="93">
                  <c:v>4486</c:v>
                </c:pt>
                <c:pt idx="94">
                  <c:v>3000</c:v>
                </c:pt>
                <c:pt idx="95">
                  <c:v>5828</c:v>
                </c:pt>
                <c:pt idx="96">
                  <c:v>4137</c:v>
                </c:pt>
                <c:pt idx="97">
                  <c:v>8504</c:v>
                </c:pt>
                <c:pt idx="98">
                  <c:v>9967</c:v>
                </c:pt>
                <c:pt idx="99">
                  <c:v>11117</c:v>
                </c:pt>
                <c:pt idx="100">
                  <c:v>2914</c:v>
                </c:pt>
                <c:pt idx="101">
                  <c:v>6714</c:v>
                </c:pt>
                <c:pt idx="102">
                  <c:v>3106</c:v>
                </c:pt>
                <c:pt idx="103">
                  <c:v>8823</c:v>
                </c:pt>
                <c:pt idx="104">
                  <c:v>6949</c:v>
                </c:pt>
                <c:pt idx="105">
                  <c:v>8225</c:v>
                </c:pt>
                <c:pt idx="106">
                  <c:v>1981</c:v>
                </c:pt>
                <c:pt idx="107">
                  <c:v>7910</c:v>
                </c:pt>
                <c:pt idx="108">
                  <c:v>10353</c:v>
                </c:pt>
                <c:pt idx="109">
                  <c:v>2057</c:v>
                </c:pt>
                <c:pt idx="110">
                  <c:v>6401</c:v>
                </c:pt>
                <c:pt idx="111">
                  <c:v>10071</c:v>
                </c:pt>
                <c:pt idx="112">
                  <c:v>8545</c:v>
                </c:pt>
                <c:pt idx="113">
                  <c:v>13476</c:v>
                </c:pt>
                <c:pt idx="114">
                  <c:v>8109</c:v>
                </c:pt>
                <c:pt idx="115">
                  <c:v>5305</c:v>
                </c:pt>
                <c:pt idx="116">
                  <c:v>7229</c:v>
                </c:pt>
                <c:pt idx="117">
                  <c:v>10089</c:v>
                </c:pt>
                <c:pt idx="118">
                  <c:v>5843</c:v>
                </c:pt>
                <c:pt idx="119">
                  <c:v>5282</c:v>
                </c:pt>
                <c:pt idx="120">
                  <c:v>3799</c:v>
                </c:pt>
                <c:pt idx="121">
                  <c:v>8787</c:v>
                </c:pt>
                <c:pt idx="122">
                  <c:v>8887</c:v>
                </c:pt>
                <c:pt idx="123">
                  <c:v>4916</c:v>
                </c:pt>
                <c:pt idx="124">
                  <c:v>4110</c:v>
                </c:pt>
                <c:pt idx="125">
                  <c:v>5074</c:v>
                </c:pt>
                <c:pt idx="126">
                  <c:v>2577</c:v>
                </c:pt>
                <c:pt idx="127">
                  <c:v>6185</c:v>
                </c:pt>
                <c:pt idx="128">
                  <c:v>4793</c:v>
                </c:pt>
                <c:pt idx="129">
                  <c:v>4529</c:v>
                </c:pt>
                <c:pt idx="130">
                  <c:v>10384</c:v>
                </c:pt>
                <c:pt idx="131">
                  <c:v>8360</c:v>
                </c:pt>
                <c:pt idx="132">
                  <c:v>6616</c:v>
                </c:pt>
                <c:pt idx="133">
                  <c:v>6144</c:v>
                </c:pt>
                <c:pt idx="134">
                  <c:v>5428</c:v>
                </c:pt>
                <c:pt idx="135">
                  <c:v>7816</c:v>
                </c:pt>
                <c:pt idx="136">
                  <c:v>10031</c:v>
                </c:pt>
                <c:pt idx="137">
                  <c:v>4669</c:v>
                </c:pt>
                <c:pt idx="138">
                  <c:v>11333</c:v>
                </c:pt>
                <c:pt idx="139">
                  <c:v>8572</c:v>
                </c:pt>
                <c:pt idx="140">
                  <c:v>9114</c:v>
                </c:pt>
                <c:pt idx="141">
                  <c:v>5557</c:v>
                </c:pt>
                <c:pt idx="142">
                  <c:v>6958</c:v>
                </c:pt>
                <c:pt idx="143">
                  <c:v>3982</c:v>
                </c:pt>
                <c:pt idx="144">
                  <c:v>2664</c:v>
                </c:pt>
                <c:pt idx="145">
                  <c:v>8602</c:v>
                </c:pt>
                <c:pt idx="146">
                  <c:v>3593</c:v>
                </c:pt>
                <c:pt idx="147">
                  <c:v>6002</c:v>
                </c:pt>
                <c:pt idx="148">
                  <c:v>5440</c:v>
                </c:pt>
                <c:pt idx="149">
                  <c:v>8847</c:v>
                </c:pt>
                <c:pt idx="150">
                  <c:v>5474</c:v>
                </c:pt>
                <c:pt idx="151">
                  <c:v>11901</c:v>
                </c:pt>
                <c:pt idx="152">
                  <c:v>4909</c:v>
                </c:pt>
                <c:pt idx="153">
                  <c:v>8449</c:v>
                </c:pt>
                <c:pt idx="154">
                  <c:v>7079</c:v>
                </c:pt>
                <c:pt idx="155">
                  <c:v>4290</c:v>
                </c:pt>
                <c:pt idx="156">
                  <c:v>6495</c:v>
                </c:pt>
                <c:pt idx="157">
                  <c:v>2392</c:v>
                </c:pt>
                <c:pt idx="158">
                  <c:v>10164</c:v>
                </c:pt>
                <c:pt idx="159">
                  <c:v>8292</c:v>
                </c:pt>
                <c:pt idx="160">
                  <c:v>5042</c:v>
                </c:pt>
                <c:pt idx="161">
                  <c:v>8033</c:v>
                </c:pt>
                <c:pt idx="162">
                  <c:v>24</c:v>
                </c:pt>
                <c:pt idx="163">
                  <c:v>8880</c:v>
                </c:pt>
                <c:pt idx="164">
                  <c:v>9600</c:v>
                </c:pt>
                <c:pt idx="165">
                  <c:v>9126</c:v>
                </c:pt>
                <c:pt idx="166">
                  <c:v>3750</c:v>
                </c:pt>
                <c:pt idx="167">
                  <c:v>2917</c:v>
                </c:pt>
                <c:pt idx="168">
                  <c:v>10224</c:v>
                </c:pt>
                <c:pt idx="169">
                  <c:v>4498</c:v>
                </c:pt>
                <c:pt idx="170">
                  <c:v>6118</c:v>
                </c:pt>
                <c:pt idx="171">
                  <c:v>8149</c:v>
                </c:pt>
                <c:pt idx="172">
                  <c:v>8128</c:v>
                </c:pt>
                <c:pt idx="173">
                  <c:v>7015</c:v>
                </c:pt>
                <c:pt idx="174">
                  <c:v>6981</c:v>
                </c:pt>
                <c:pt idx="175">
                  <c:v>5872</c:v>
                </c:pt>
                <c:pt idx="176">
                  <c:v>9726</c:v>
                </c:pt>
                <c:pt idx="177">
                  <c:v>7590</c:v>
                </c:pt>
                <c:pt idx="178">
                  <c:v>9441</c:v>
                </c:pt>
                <c:pt idx="179">
                  <c:v>6350</c:v>
                </c:pt>
                <c:pt idx="180">
                  <c:v>6024</c:v>
                </c:pt>
                <c:pt idx="181">
                  <c:v>11022</c:v>
                </c:pt>
                <c:pt idx="182">
                  <c:v>5882</c:v>
                </c:pt>
                <c:pt idx="183">
                  <c:v>5868</c:v>
                </c:pt>
                <c:pt idx="184">
                  <c:v>1490</c:v>
                </c:pt>
                <c:pt idx="185">
                  <c:v>9144</c:v>
                </c:pt>
                <c:pt idx="186">
                  <c:v>14779</c:v>
                </c:pt>
                <c:pt idx="187">
                  <c:v>2536</c:v>
                </c:pt>
                <c:pt idx="188">
                  <c:v>8719</c:v>
                </c:pt>
                <c:pt idx="189">
                  <c:v>10949</c:v>
                </c:pt>
                <c:pt idx="190">
                  <c:v>8127</c:v>
                </c:pt>
                <c:pt idx="191">
                  <c:v>7820</c:v>
                </c:pt>
                <c:pt idx="192">
                  <c:v>7763</c:v>
                </c:pt>
                <c:pt idx="193">
                  <c:v>8564</c:v>
                </c:pt>
                <c:pt idx="194">
                  <c:v>11049</c:v>
                </c:pt>
                <c:pt idx="195">
                  <c:v>8027</c:v>
                </c:pt>
                <c:pt idx="196">
                  <c:v>5927</c:v>
                </c:pt>
                <c:pt idx="197">
                  <c:v>4672</c:v>
                </c:pt>
                <c:pt idx="198">
                  <c:v>6240</c:v>
                </c:pt>
                <c:pt idx="199">
                  <c:v>7539</c:v>
                </c:pt>
                <c:pt idx="200">
                  <c:v>2908</c:v>
                </c:pt>
                <c:pt idx="201">
                  <c:v>6848</c:v>
                </c:pt>
                <c:pt idx="202">
                  <c:v>594</c:v>
                </c:pt>
                <c:pt idx="203">
                  <c:v>7398</c:v>
                </c:pt>
                <c:pt idx="204">
                  <c:v>4625</c:v>
                </c:pt>
                <c:pt idx="205">
                  <c:v>10557</c:v>
                </c:pt>
                <c:pt idx="206">
                  <c:v>6822</c:v>
                </c:pt>
                <c:pt idx="207">
                  <c:v>4912</c:v>
                </c:pt>
                <c:pt idx="208">
                  <c:v>8352</c:v>
                </c:pt>
                <c:pt idx="209">
                  <c:v>7908</c:v>
                </c:pt>
                <c:pt idx="210">
                  <c:v>9108</c:v>
                </c:pt>
                <c:pt idx="211">
                  <c:v>7618</c:v>
                </c:pt>
                <c:pt idx="212">
                  <c:v>7507</c:v>
                </c:pt>
                <c:pt idx="213">
                  <c:v>10966</c:v>
                </c:pt>
                <c:pt idx="214">
                  <c:v>8282</c:v>
                </c:pt>
                <c:pt idx="215">
                  <c:v>9335</c:v>
                </c:pt>
                <c:pt idx="216">
                  <c:v>7157</c:v>
                </c:pt>
                <c:pt idx="217">
                  <c:v>7481</c:v>
                </c:pt>
                <c:pt idx="218">
                  <c:v>10013</c:v>
                </c:pt>
                <c:pt idx="219">
                  <c:v>8193</c:v>
                </c:pt>
                <c:pt idx="220">
                  <c:v>1456</c:v>
                </c:pt>
                <c:pt idx="221">
                  <c:v>8995</c:v>
                </c:pt>
                <c:pt idx="222">
                  <c:v>11821</c:v>
                </c:pt>
                <c:pt idx="223">
                  <c:v>8771</c:v>
                </c:pt>
                <c:pt idx="224">
                  <c:v>10593</c:v>
                </c:pt>
                <c:pt idx="225">
                  <c:v>3337</c:v>
                </c:pt>
                <c:pt idx="226">
                  <c:v>5327</c:v>
                </c:pt>
                <c:pt idx="227">
                  <c:v>9900</c:v>
                </c:pt>
                <c:pt idx="228">
                  <c:v>9966</c:v>
                </c:pt>
                <c:pt idx="229">
                  <c:v>1562</c:v>
                </c:pt>
                <c:pt idx="230">
                  <c:v>13731</c:v>
                </c:pt>
                <c:pt idx="231">
                  <c:v>7499</c:v>
                </c:pt>
                <c:pt idx="232">
                  <c:v>8601</c:v>
                </c:pt>
                <c:pt idx="233">
                  <c:v>10587</c:v>
                </c:pt>
                <c:pt idx="234">
                  <c:v>6249</c:v>
                </c:pt>
                <c:pt idx="235">
                  <c:v>7501</c:v>
                </c:pt>
                <c:pt idx="236">
                  <c:v>8345</c:v>
                </c:pt>
                <c:pt idx="237">
                  <c:v>10541</c:v>
                </c:pt>
                <c:pt idx="238">
                  <c:v>10697</c:v>
                </c:pt>
                <c:pt idx="239">
                  <c:v>5481</c:v>
                </c:pt>
                <c:pt idx="240">
                  <c:v>11692</c:v>
                </c:pt>
                <c:pt idx="241">
                  <c:v>8592</c:v>
                </c:pt>
                <c:pt idx="242">
                  <c:v>8852</c:v>
                </c:pt>
                <c:pt idx="243">
                  <c:v>5478</c:v>
                </c:pt>
                <c:pt idx="244">
                  <c:v>9771</c:v>
                </c:pt>
                <c:pt idx="245">
                  <c:v>10169</c:v>
                </c:pt>
                <c:pt idx="246">
                  <c:v>7379</c:v>
                </c:pt>
                <c:pt idx="247">
                  <c:v>11173</c:v>
                </c:pt>
                <c:pt idx="248">
                  <c:v>8186</c:v>
                </c:pt>
                <c:pt idx="249">
                  <c:v>7227</c:v>
                </c:pt>
                <c:pt idx="250">
                  <c:v>7411</c:v>
                </c:pt>
                <c:pt idx="251">
                  <c:v>7975</c:v>
                </c:pt>
                <c:pt idx="252">
                  <c:v>12768</c:v>
                </c:pt>
                <c:pt idx="253">
                  <c:v>6169</c:v>
                </c:pt>
                <c:pt idx="254">
                  <c:v>7515</c:v>
                </c:pt>
                <c:pt idx="255">
                  <c:v>7405</c:v>
                </c:pt>
                <c:pt idx="256">
                  <c:v>7224</c:v>
                </c:pt>
                <c:pt idx="257">
                  <c:v>6595</c:v>
                </c:pt>
                <c:pt idx="258">
                  <c:v>6902</c:v>
                </c:pt>
                <c:pt idx="259">
                  <c:v>9164</c:v>
                </c:pt>
                <c:pt idx="260">
                  <c:v>9755</c:v>
                </c:pt>
                <c:pt idx="261">
                  <c:v>6000</c:v>
                </c:pt>
                <c:pt idx="262">
                  <c:v>6677</c:v>
                </c:pt>
                <c:pt idx="263">
                  <c:v>11980</c:v>
                </c:pt>
                <c:pt idx="264">
                  <c:v>9141</c:v>
                </c:pt>
                <c:pt idx="265">
                  <c:v>10758</c:v>
                </c:pt>
                <c:pt idx="266">
                  <c:v>5769</c:v>
                </c:pt>
                <c:pt idx="267">
                  <c:v>8342</c:v>
                </c:pt>
                <c:pt idx="268">
                  <c:v>9568</c:v>
                </c:pt>
                <c:pt idx="269">
                  <c:v>6944</c:v>
                </c:pt>
                <c:pt idx="270">
                  <c:v>8383</c:v>
                </c:pt>
                <c:pt idx="271">
                  <c:v>5348</c:v>
                </c:pt>
                <c:pt idx="272">
                  <c:v>12555</c:v>
                </c:pt>
                <c:pt idx="273">
                  <c:v>10841</c:v>
                </c:pt>
                <c:pt idx="274">
                  <c:v>5756</c:v>
                </c:pt>
                <c:pt idx="275">
                  <c:v>11425</c:v>
                </c:pt>
                <c:pt idx="276">
                  <c:v>6298</c:v>
                </c:pt>
                <c:pt idx="277">
                  <c:v>13532</c:v>
                </c:pt>
                <c:pt idx="278">
                  <c:v>6382</c:v>
                </c:pt>
                <c:pt idx="279">
                  <c:v>6247</c:v>
                </c:pt>
                <c:pt idx="280">
                  <c:v>8412</c:v>
                </c:pt>
                <c:pt idx="281">
                  <c:v>6706</c:v>
                </c:pt>
                <c:pt idx="282">
                  <c:v>12386</c:v>
                </c:pt>
                <c:pt idx="283">
                  <c:v>7497</c:v>
                </c:pt>
                <c:pt idx="284">
                  <c:v>8081</c:v>
                </c:pt>
                <c:pt idx="285">
                  <c:v>6083</c:v>
                </c:pt>
                <c:pt idx="286">
                  <c:v>8252</c:v>
                </c:pt>
                <c:pt idx="287">
                  <c:v>3291</c:v>
                </c:pt>
                <c:pt idx="288">
                  <c:v>9965</c:v>
                </c:pt>
                <c:pt idx="289">
                  <c:v>8966</c:v>
                </c:pt>
                <c:pt idx="290">
                  <c:v>6206</c:v>
                </c:pt>
                <c:pt idx="291">
                  <c:v>10156</c:v>
                </c:pt>
                <c:pt idx="292">
                  <c:v>13866</c:v>
                </c:pt>
                <c:pt idx="293">
                  <c:v>16794</c:v>
                </c:pt>
                <c:pt idx="294">
                  <c:v>8130</c:v>
                </c:pt>
                <c:pt idx="295">
                  <c:v>9752</c:v>
                </c:pt>
                <c:pt idx="296">
                  <c:v>3305</c:v>
                </c:pt>
                <c:pt idx="297">
                  <c:v>6295</c:v>
                </c:pt>
                <c:pt idx="298">
                  <c:v>11322</c:v>
                </c:pt>
                <c:pt idx="299">
                  <c:v>9119</c:v>
                </c:pt>
                <c:pt idx="300">
                  <c:v>10671</c:v>
                </c:pt>
                <c:pt idx="301">
                  <c:v>2195</c:v>
                </c:pt>
                <c:pt idx="302">
                  <c:v>8550</c:v>
                </c:pt>
                <c:pt idx="303">
                  <c:v>7805</c:v>
                </c:pt>
                <c:pt idx="304">
                  <c:v>8382</c:v>
                </c:pt>
                <c:pt idx="305">
                  <c:v>5389</c:v>
                </c:pt>
                <c:pt idx="306">
                  <c:v>6478</c:v>
                </c:pt>
                <c:pt idx="307">
                  <c:v>10709</c:v>
                </c:pt>
                <c:pt idx="308">
                  <c:v>3410</c:v>
                </c:pt>
                <c:pt idx="309">
                  <c:v>8482</c:v>
                </c:pt>
                <c:pt idx="310">
                  <c:v>19886</c:v>
                </c:pt>
                <c:pt idx="311">
                  <c:v>3637</c:v>
                </c:pt>
                <c:pt idx="312">
                  <c:v>14348</c:v>
                </c:pt>
                <c:pt idx="313">
                  <c:v>8066</c:v>
                </c:pt>
                <c:pt idx="314">
                  <c:v>11825</c:v>
                </c:pt>
                <c:pt idx="315">
                  <c:v>7250</c:v>
                </c:pt>
                <c:pt idx="316">
                  <c:v>7865</c:v>
                </c:pt>
                <c:pt idx="317">
                  <c:v>8450</c:v>
                </c:pt>
                <c:pt idx="318">
                  <c:v>8795</c:v>
                </c:pt>
                <c:pt idx="319">
                  <c:v>7995</c:v>
                </c:pt>
                <c:pt idx="320">
                  <c:v>9781</c:v>
                </c:pt>
                <c:pt idx="321">
                  <c:v>6266</c:v>
                </c:pt>
                <c:pt idx="322">
                  <c:v>14568</c:v>
                </c:pt>
                <c:pt idx="323">
                  <c:v>5316</c:v>
                </c:pt>
                <c:pt idx="324">
                  <c:v>7403</c:v>
                </c:pt>
                <c:pt idx="325">
                  <c:v>10952</c:v>
                </c:pt>
                <c:pt idx="326">
                  <c:v>10282</c:v>
                </c:pt>
                <c:pt idx="327">
                  <c:v>4586</c:v>
                </c:pt>
                <c:pt idx="328">
                  <c:v>9958</c:v>
                </c:pt>
                <c:pt idx="329">
                  <c:v>6933</c:v>
                </c:pt>
                <c:pt idx="330">
                  <c:v>8968</c:v>
                </c:pt>
                <c:pt idx="331">
                  <c:v>5304</c:v>
                </c:pt>
                <c:pt idx="332">
                  <c:v>7626</c:v>
                </c:pt>
                <c:pt idx="333">
                  <c:v>5126</c:v>
                </c:pt>
                <c:pt idx="334">
                  <c:v>8955</c:v>
                </c:pt>
                <c:pt idx="335">
                  <c:v>9890</c:v>
                </c:pt>
                <c:pt idx="336">
                  <c:v>8738</c:v>
                </c:pt>
                <c:pt idx="337">
                  <c:v>5777</c:v>
                </c:pt>
                <c:pt idx="338">
                  <c:v>8115</c:v>
                </c:pt>
                <c:pt idx="339">
                  <c:v>15530</c:v>
                </c:pt>
                <c:pt idx="340">
                  <c:v>5981</c:v>
                </c:pt>
                <c:pt idx="341">
                  <c:v>5675</c:v>
                </c:pt>
                <c:pt idx="342">
                  <c:v>11406</c:v>
                </c:pt>
                <c:pt idx="343">
                  <c:v>10778</c:v>
                </c:pt>
                <c:pt idx="344">
                  <c:v>5693</c:v>
                </c:pt>
                <c:pt idx="345">
                  <c:v>14330</c:v>
                </c:pt>
                <c:pt idx="346">
                  <c:v>2178</c:v>
                </c:pt>
                <c:pt idx="347">
                  <c:v>8274</c:v>
                </c:pt>
                <c:pt idx="348">
                  <c:v>3152</c:v>
                </c:pt>
                <c:pt idx="349">
                  <c:v>2550</c:v>
                </c:pt>
                <c:pt idx="350">
                  <c:v>9903</c:v>
                </c:pt>
                <c:pt idx="351">
                  <c:v>8886</c:v>
                </c:pt>
                <c:pt idx="352">
                  <c:v>9352</c:v>
                </c:pt>
                <c:pt idx="353">
                  <c:v>4241</c:v>
                </c:pt>
                <c:pt idx="354">
                  <c:v>7331</c:v>
                </c:pt>
                <c:pt idx="355">
                  <c:v>14740</c:v>
                </c:pt>
                <c:pt idx="356">
                  <c:v>5314</c:v>
                </c:pt>
                <c:pt idx="357">
                  <c:v>9446</c:v>
                </c:pt>
                <c:pt idx="358">
                  <c:v>9890</c:v>
                </c:pt>
                <c:pt idx="359">
                  <c:v>5156</c:v>
                </c:pt>
                <c:pt idx="360">
                  <c:v>8886</c:v>
                </c:pt>
                <c:pt idx="361">
                  <c:v>8551</c:v>
                </c:pt>
                <c:pt idx="362">
                  <c:v>9381</c:v>
                </c:pt>
                <c:pt idx="363">
                  <c:v>8411</c:v>
                </c:pt>
                <c:pt idx="364">
                  <c:v>6925</c:v>
                </c:pt>
                <c:pt idx="365">
                  <c:v>11301</c:v>
                </c:pt>
                <c:pt idx="366">
                  <c:v>13415</c:v>
                </c:pt>
                <c:pt idx="367">
                  <c:v>7342</c:v>
                </c:pt>
                <c:pt idx="368">
                  <c:v>12260</c:v>
                </c:pt>
                <c:pt idx="369">
                  <c:v>8437</c:v>
                </c:pt>
                <c:pt idx="370">
                  <c:v>7930</c:v>
                </c:pt>
                <c:pt idx="371">
                  <c:v>8203</c:v>
                </c:pt>
                <c:pt idx="372">
                  <c:v>7678</c:v>
                </c:pt>
                <c:pt idx="373">
                  <c:v>3639</c:v>
                </c:pt>
                <c:pt idx="374">
                  <c:v>7105</c:v>
                </c:pt>
                <c:pt idx="375">
                  <c:v>7386</c:v>
                </c:pt>
                <c:pt idx="376">
                  <c:v>13295</c:v>
                </c:pt>
                <c:pt idx="377">
                  <c:v>15022</c:v>
                </c:pt>
                <c:pt idx="378">
                  <c:v>3662</c:v>
                </c:pt>
                <c:pt idx="379">
                  <c:v>13042</c:v>
                </c:pt>
                <c:pt idx="380">
                  <c:v>13635</c:v>
                </c:pt>
                <c:pt idx="381">
                  <c:v>9011</c:v>
                </c:pt>
                <c:pt idx="382">
                  <c:v>7374</c:v>
                </c:pt>
                <c:pt idx="383">
                  <c:v>5501</c:v>
                </c:pt>
                <c:pt idx="384">
                  <c:v>10548</c:v>
                </c:pt>
                <c:pt idx="385">
                  <c:v>4401</c:v>
                </c:pt>
                <c:pt idx="386">
                  <c:v>8047</c:v>
                </c:pt>
                <c:pt idx="387">
                  <c:v>10180</c:v>
                </c:pt>
                <c:pt idx="388">
                  <c:v>8866</c:v>
                </c:pt>
                <c:pt idx="389">
                  <c:v>4638</c:v>
                </c:pt>
                <c:pt idx="390">
                  <c:v>5573</c:v>
                </c:pt>
                <c:pt idx="391">
                  <c:v>11642</c:v>
                </c:pt>
                <c:pt idx="392">
                  <c:v>9002</c:v>
                </c:pt>
                <c:pt idx="393">
                  <c:v>6322</c:v>
                </c:pt>
                <c:pt idx="394">
                  <c:v>10969</c:v>
                </c:pt>
                <c:pt idx="395">
                  <c:v>5233</c:v>
                </c:pt>
                <c:pt idx="396">
                  <c:v>6285</c:v>
                </c:pt>
                <c:pt idx="397">
                  <c:v>4879</c:v>
                </c:pt>
                <c:pt idx="398">
                  <c:v>6863</c:v>
                </c:pt>
                <c:pt idx="399">
                  <c:v>9728</c:v>
                </c:pt>
                <c:pt idx="400">
                  <c:v>8752</c:v>
                </c:pt>
                <c:pt idx="401">
                  <c:v>10673</c:v>
                </c:pt>
                <c:pt idx="402">
                  <c:v>7238</c:v>
                </c:pt>
                <c:pt idx="403">
                  <c:v>10284</c:v>
                </c:pt>
                <c:pt idx="404">
                  <c:v>4266</c:v>
                </c:pt>
                <c:pt idx="405">
                  <c:v>14664</c:v>
                </c:pt>
                <c:pt idx="406">
                  <c:v>18611</c:v>
                </c:pt>
                <c:pt idx="407">
                  <c:v>11794</c:v>
                </c:pt>
                <c:pt idx="408">
                  <c:v>7387</c:v>
                </c:pt>
                <c:pt idx="409">
                  <c:v>8161</c:v>
                </c:pt>
                <c:pt idx="410">
                  <c:v>7352</c:v>
                </c:pt>
                <c:pt idx="411">
                  <c:v>14914</c:v>
                </c:pt>
                <c:pt idx="412">
                  <c:v>8813</c:v>
                </c:pt>
                <c:pt idx="413">
                  <c:v>3263</c:v>
                </c:pt>
                <c:pt idx="414">
                  <c:v>4138</c:v>
                </c:pt>
                <c:pt idx="415">
                  <c:v>9500</c:v>
                </c:pt>
                <c:pt idx="416">
                  <c:v>8666</c:v>
                </c:pt>
                <c:pt idx="417">
                  <c:v>15747</c:v>
                </c:pt>
                <c:pt idx="418">
                  <c:v>8245</c:v>
                </c:pt>
                <c:pt idx="419">
                  <c:v>3876</c:v>
                </c:pt>
                <c:pt idx="420">
                  <c:v>10968</c:v>
                </c:pt>
                <c:pt idx="421">
                  <c:v>7290</c:v>
                </c:pt>
                <c:pt idx="422">
                  <c:v>9736</c:v>
                </c:pt>
                <c:pt idx="423">
                  <c:v>7596</c:v>
                </c:pt>
                <c:pt idx="424">
                  <c:v>7419</c:v>
                </c:pt>
                <c:pt idx="425">
                  <c:v>8486</c:v>
                </c:pt>
                <c:pt idx="426">
                  <c:v>13264</c:v>
                </c:pt>
                <c:pt idx="427">
                  <c:v>11114</c:v>
                </c:pt>
                <c:pt idx="428">
                  <c:v>7815</c:v>
                </c:pt>
                <c:pt idx="429">
                  <c:v>8545</c:v>
                </c:pt>
                <c:pt idx="430">
                  <c:v>4481</c:v>
                </c:pt>
                <c:pt idx="431">
                  <c:v>5803</c:v>
                </c:pt>
                <c:pt idx="432">
                  <c:v>8553</c:v>
                </c:pt>
                <c:pt idx="433">
                  <c:v>4950</c:v>
                </c:pt>
                <c:pt idx="434">
                  <c:v>8832</c:v>
                </c:pt>
                <c:pt idx="435">
                  <c:v>9573</c:v>
                </c:pt>
                <c:pt idx="436">
                  <c:v>10481</c:v>
                </c:pt>
                <c:pt idx="437">
                  <c:v>8148</c:v>
                </c:pt>
                <c:pt idx="438">
                  <c:v>11921</c:v>
                </c:pt>
                <c:pt idx="439">
                  <c:v>11173</c:v>
                </c:pt>
                <c:pt idx="440">
                  <c:v>9753</c:v>
                </c:pt>
                <c:pt idx="441">
                  <c:v>15781</c:v>
                </c:pt>
                <c:pt idx="442">
                  <c:v>6133</c:v>
                </c:pt>
                <c:pt idx="443">
                  <c:v>5004</c:v>
                </c:pt>
                <c:pt idx="444">
                  <c:v>7356</c:v>
                </c:pt>
                <c:pt idx="445">
                  <c:v>5633</c:v>
                </c:pt>
                <c:pt idx="446">
                  <c:v>11439</c:v>
                </c:pt>
                <c:pt idx="447">
                  <c:v>8416</c:v>
                </c:pt>
                <c:pt idx="448">
                  <c:v>11645</c:v>
                </c:pt>
                <c:pt idx="449">
                  <c:v>6443</c:v>
                </c:pt>
                <c:pt idx="450">
                  <c:v>11079</c:v>
                </c:pt>
                <c:pt idx="451">
                  <c:v>8264</c:v>
                </c:pt>
                <c:pt idx="452">
                  <c:v>7037</c:v>
                </c:pt>
                <c:pt idx="453">
                  <c:v>7931</c:v>
                </c:pt>
                <c:pt idx="454">
                  <c:v>7191</c:v>
                </c:pt>
                <c:pt idx="455">
                  <c:v>10801</c:v>
                </c:pt>
                <c:pt idx="456">
                  <c:v>11352</c:v>
                </c:pt>
                <c:pt idx="457">
                  <c:v>11145</c:v>
                </c:pt>
                <c:pt idx="458">
                  <c:v>9288</c:v>
                </c:pt>
                <c:pt idx="459">
                  <c:v>11314</c:v>
                </c:pt>
                <c:pt idx="460">
                  <c:v>3339</c:v>
                </c:pt>
                <c:pt idx="461">
                  <c:v>10803</c:v>
                </c:pt>
                <c:pt idx="462">
                  <c:v>16112</c:v>
                </c:pt>
                <c:pt idx="463">
                  <c:v>6194</c:v>
                </c:pt>
                <c:pt idx="464">
                  <c:v>7020</c:v>
                </c:pt>
                <c:pt idx="465">
                  <c:v>3737</c:v>
                </c:pt>
                <c:pt idx="466">
                  <c:v>8578</c:v>
                </c:pt>
                <c:pt idx="467">
                  <c:v>6893</c:v>
                </c:pt>
                <c:pt idx="468">
                  <c:v>3132</c:v>
                </c:pt>
                <c:pt idx="469">
                  <c:v>12278</c:v>
                </c:pt>
                <c:pt idx="470">
                  <c:v>10772</c:v>
                </c:pt>
                <c:pt idx="471">
                  <c:v>9397</c:v>
                </c:pt>
                <c:pt idx="472">
                  <c:v>11621</c:v>
                </c:pt>
                <c:pt idx="473">
                  <c:v>8847</c:v>
                </c:pt>
                <c:pt idx="474">
                  <c:v>16562</c:v>
                </c:pt>
                <c:pt idx="475">
                  <c:v>9589</c:v>
                </c:pt>
                <c:pt idx="476">
                  <c:v>16445</c:v>
                </c:pt>
                <c:pt idx="477">
                  <c:v>3872</c:v>
                </c:pt>
                <c:pt idx="478">
                  <c:v>14019</c:v>
                </c:pt>
                <c:pt idx="479">
                  <c:v>9659</c:v>
                </c:pt>
                <c:pt idx="480">
                  <c:v>8389</c:v>
                </c:pt>
                <c:pt idx="481">
                  <c:v>6197</c:v>
                </c:pt>
                <c:pt idx="482">
                  <c:v>10987</c:v>
                </c:pt>
                <c:pt idx="483">
                  <c:v>14224</c:v>
                </c:pt>
                <c:pt idx="484">
                  <c:v>13201</c:v>
                </c:pt>
                <c:pt idx="485">
                  <c:v>12603</c:v>
                </c:pt>
                <c:pt idx="486">
                  <c:v>6141</c:v>
                </c:pt>
                <c:pt idx="487">
                  <c:v>13402</c:v>
                </c:pt>
                <c:pt idx="488">
                  <c:v>8998</c:v>
                </c:pt>
                <c:pt idx="489">
                  <c:v>8873</c:v>
                </c:pt>
                <c:pt idx="490">
                  <c:v>7002</c:v>
                </c:pt>
                <c:pt idx="491">
                  <c:v>8687</c:v>
                </c:pt>
                <c:pt idx="492">
                  <c:v>3918</c:v>
                </c:pt>
                <c:pt idx="493">
                  <c:v>7404</c:v>
                </c:pt>
                <c:pt idx="494">
                  <c:v>14383</c:v>
                </c:pt>
                <c:pt idx="495">
                  <c:v>9370</c:v>
                </c:pt>
                <c:pt idx="496">
                  <c:v>12295</c:v>
                </c:pt>
                <c:pt idx="497">
                  <c:v>15086</c:v>
                </c:pt>
                <c:pt idx="498">
                  <c:v>6991</c:v>
                </c:pt>
                <c:pt idx="499">
                  <c:v>9460</c:v>
                </c:pt>
                <c:pt idx="500">
                  <c:v>9273</c:v>
                </c:pt>
                <c:pt idx="501">
                  <c:v>10083</c:v>
                </c:pt>
                <c:pt idx="502">
                  <c:v>9257</c:v>
                </c:pt>
                <c:pt idx="503">
                  <c:v>6094</c:v>
                </c:pt>
                <c:pt idx="504">
                  <c:v>7964</c:v>
                </c:pt>
                <c:pt idx="505">
                  <c:v>9187</c:v>
                </c:pt>
                <c:pt idx="506">
                  <c:v>10480</c:v>
                </c:pt>
                <c:pt idx="507">
                  <c:v>9244</c:v>
                </c:pt>
                <c:pt idx="508">
                  <c:v>9288</c:v>
                </c:pt>
                <c:pt idx="509">
                  <c:v>10067</c:v>
                </c:pt>
                <c:pt idx="510">
                  <c:v>11972</c:v>
                </c:pt>
                <c:pt idx="511">
                  <c:v>10221</c:v>
                </c:pt>
                <c:pt idx="512">
                  <c:v>9114</c:v>
                </c:pt>
                <c:pt idx="513">
                  <c:v>15268</c:v>
                </c:pt>
                <c:pt idx="514">
                  <c:v>9959</c:v>
                </c:pt>
                <c:pt idx="515">
                  <c:v>9783</c:v>
                </c:pt>
                <c:pt idx="516">
                  <c:v>9367</c:v>
                </c:pt>
                <c:pt idx="517">
                  <c:v>9702</c:v>
                </c:pt>
                <c:pt idx="518">
                  <c:v>6264</c:v>
                </c:pt>
                <c:pt idx="519">
                  <c:v>13904</c:v>
                </c:pt>
                <c:pt idx="520">
                  <c:v>10948</c:v>
                </c:pt>
                <c:pt idx="521">
                  <c:v>10670</c:v>
                </c:pt>
                <c:pt idx="522">
                  <c:v>16286</c:v>
                </c:pt>
                <c:pt idx="523">
                  <c:v>9242</c:v>
                </c:pt>
                <c:pt idx="524">
                  <c:v>7204</c:v>
                </c:pt>
                <c:pt idx="525">
                  <c:v>7506</c:v>
                </c:pt>
                <c:pt idx="526">
                  <c:v>12263</c:v>
                </c:pt>
                <c:pt idx="527">
                  <c:v>9501</c:v>
                </c:pt>
                <c:pt idx="528">
                  <c:v>12151</c:v>
                </c:pt>
                <c:pt idx="529">
                  <c:v>14332</c:v>
                </c:pt>
                <c:pt idx="530">
                  <c:v>10579</c:v>
                </c:pt>
                <c:pt idx="531">
                  <c:v>7337</c:v>
                </c:pt>
                <c:pt idx="532">
                  <c:v>10545</c:v>
                </c:pt>
                <c:pt idx="533">
                  <c:v>11125</c:v>
                </c:pt>
                <c:pt idx="534">
                  <c:v>7656</c:v>
                </c:pt>
                <c:pt idx="535">
                  <c:v>11145</c:v>
                </c:pt>
                <c:pt idx="536">
                  <c:v>10129</c:v>
                </c:pt>
                <c:pt idx="537">
                  <c:v>9047</c:v>
                </c:pt>
                <c:pt idx="538">
                  <c:v>13947</c:v>
                </c:pt>
                <c:pt idx="539">
                  <c:v>11972</c:v>
                </c:pt>
                <c:pt idx="540">
                  <c:v>9022</c:v>
                </c:pt>
                <c:pt idx="541">
                  <c:v>5068</c:v>
                </c:pt>
              </c:numCache>
            </c:numRef>
          </c:yVal>
          <c:bubbleSize>
            <c:numRef>
              <c:f>Public!$D$2:$D$543</c:f>
              <c:numCache>
                <c:formatCode>General</c:formatCode>
                <c:ptCount val="542"/>
                <c:pt idx="0">
                  <c:v>34</c:v>
                </c:pt>
                <c:pt idx="1">
                  <c:v>50</c:v>
                </c:pt>
                <c:pt idx="2">
                  <c:v>29</c:v>
                </c:pt>
                <c:pt idx="3">
                  <c:v>47</c:v>
                </c:pt>
                <c:pt idx="4">
                  <c:v>25</c:v>
                </c:pt>
                <c:pt idx="5">
                  <c:v>48</c:v>
                </c:pt>
                <c:pt idx="6">
                  <c:v>46</c:v>
                </c:pt>
                <c:pt idx="7">
                  <c:v>46</c:v>
                </c:pt>
                <c:pt idx="8">
                  <c:v>79</c:v>
                </c:pt>
                <c:pt idx="9">
                  <c:v>73</c:v>
                </c:pt>
                <c:pt idx="10">
                  <c:v>41</c:v>
                </c:pt>
                <c:pt idx="11">
                  <c:v>22</c:v>
                </c:pt>
                <c:pt idx="12">
                  <c:v>87</c:v>
                </c:pt>
                <c:pt idx="13">
                  <c:v>24</c:v>
                </c:pt>
                <c:pt idx="14">
                  <c:v>64</c:v>
                </c:pt>
                <c:pt idx="15">
                  <c:v>62</c:v>
                </c:pt>
                <c:pt idx="16">
                  <c:v>47</c:v>
                </c:pt>
                <c:pt idx="17">
                  <c:v>48</c:v>
                </c:pt>
                <c:pt idx="18">
                  <c:v>32</c:v>
                </c:pt>
                <c:pt idx="19">
                  <c:v>43</c:v>
                </c:pt>
                <c:pt idx="20">
                  <c:v>42</c:v>
                </c:pt>
                <c:pt idx="21">
                  <c:v>33</c:v>
                </c:pt>
                <c:pt idx="22">
                  <c:v>13</c:v>
                </c:pt>
                <c:pt idx="23">
                  <c:v>36</c:v>
                </c:pt>
                <c:pt idx="24">
                  <c:v>31</c:v>
                </c:pt>
                <c:pt idx="25">
                  <c:v>57</c:v>
                </c:pt>
                <c:pt idx="26">
                  <c:v>14</c:v>
                </c:pt>
                <c:pt idx="27">
                  <c:v>12</c:v>
                </c:pt>
                <c:pt idx="28">
                  <c:v>72</c:v>
                </c:pt>
                <c:pt idx="29">
                  <c:v>26</c:v>
                </c:pt>
                <c:pt idx="30">
                  <c:v>17</c:v>
                </c:pt>
                <c:pt idx="31">
                  <c:v>25</c:v>
                </c:pt>
                <c:pt idx="32">
                  <c:v>43</c:v>
                </c:pt>
                <c:pt idx="33">
                  <c:v>50</c:v>
                </c:pt>
                <c:pt idx="34">
                  <c:v>25</c:v>
                </c:pt>
                <c:pt idx="35">
                  <c:v>22</c:v>
                </c:pt>
                <c:pt idx="36">
                  <c:v>87</c:v>
                </c:pt>
                <c:pt idx="37">
                  <c:v>33</c:v>
                </c:pt>
                <c:pt idx="38">
                  <c:v>61</c:v>
                </c:pt>
                <c:pt idx="39">
                  <c:v>24</c:v>
                </c:pt>
                <c:pt idx="40">
                  <c:v>60</c:v>
                </c:pt>
                <c:pt idx="41">
                  <c:v>23</c:v>
                </c:pt>
                <c:pt idx="42">
                  <c:v>19</c:v>
                </c:pt>
                <c:pt idx="43">
                  <c:v>27</c:v>
                </c:pt>
                <c:pt idx="44">
                  <c:v>51</c:v>
                </c:pt>
                <c:pt idx="45">
                  <c:v>72</c:v>
                </c:pt>
                <c:pt idx="46">
                  <c:v>28</c:v>
                </c:pt>
                <c:pt idx="47">
                  <c:v>77</c:v>
                </c:pt>
                <c:pt idx="48">
                  <c:v>35</c:v>
                </c:pt>
                <c:pt idx="49">
                  <c:v>26</c:v>
                </c:pt>
                <c:pt idx="50">
                  <c:v>56</c:v>
                </c:pt>
                <c:pt idx="51">
                  <c:v>23</c:v>
                </c:pt>
                <c:pt idx="52">
                  <c:v>17</c:v>
                </c:pt>
                <c:pt idx="53">
                  <c:v>48</c:v>
                </c:pt>
                <c:pt idx="54">
                  <c:v>36</c:v>
                </c:pt>
                <c:pt idx="55">
                  <c:v>37</c:v>
                </c:pt>
                <c:pt idx="56">
                  <c:v>64</c:v>
                </c:pt>
                <c:pt idx="57">
                  <c:v>42</c:v>
                </c:pt>
                <c:pt idx="58">
                  <c:v>23</c:v>
                </c:pt>
                <c:pt idx="59">
                  <c:v>33</c:v>
                </c:pt>
                <c:pt idx="60">
                  <c:v>37</c:v>
                </c:pt>
                <c:pt idx="61">
                  <c:v>20</c:v>
                </c:pt>
                <c:pt idx="62">
                  <c:v>39</c:v>
                </c:pt>
                <c:pt idx="63">
                  <c:v>78</c:v>
                </c:pt>
                <c:pt idx="64">
                  <c:v>41</c:v>
                </c:pt>
                <c:pt idx="65">
                  <c:v>34</c:v>
                </c:pt>
                <c:pt idx="66">
                  <c:v>51</c:v>
                </c:pt>
                <c:pt idx="67">
                  <c:v>35</c:v>
                </c:pt>
                <c:pt idx="68">
                  <c:v>19</c:v>
                </c:pt>
                <c:pt idx="69">
                  <c:v>28</c:v>
                </c:pt>
                <c:pt idx="70">
                  <c:v>28</c:v>
                </c:pt>
                <c:pt idx="71">
                  <c:v>26</c:v>
                </c:pt>
                <c:pt idx="72">
                  <c:v>51</c:v>
                </c:pt>
                <c:pt idx="73">
                  <c:v>12</c:v>
                </c:pt>
                <c:pt idx="74">
                  <c:v>26</c:v>
                </c:pt>
                <c:pt idx="75">
                  <c:v>26</c:v>
                </c:pt>
                <c:pt idx="76">
                  <c:v>34</c:v>
                </c:pt>
                <c:pt idx="77">
                  <c:v>33</c:v>
                </c:pt>
                <c:pt idx="78">
                  <c:v>75</c:v>
                </c:pt>
                <c:pt idx="79">
                  <c:v>37</c:v>
                </c:pt>
                <c:pt idx="80">
                  <c:v>46</c:v>
                </c:pt>
                <c:pt idx="81">
                  <c:v>49</c:v>
                </c:pt>
                <c:pt idx="82">
                  <c:v>65</c:v>
                </c:pt>
                <c:pt idx="83">
                  <c:v>45</c:v>
                </c:pt>
                <c:pt idx="84">
                  <c:v>44</c:v>
                </c:pt>
                <c:pt idx="85">
                  <c:v>21</c:v>
                </c:pt>
                <c:pt idx="86">
                  <c:v>68</c:v>
                </c:pt>
                <c:pt idx="87">
                  <c:v>71</c:v>
                </c:pt>
                <c:pt idx="88">
                  <c:v>27</c:v>
                </c:pt>
                <c:pt idx="89">
                  <c:v>46</c:v>
                </c:pt>
                <c:pt idx="90">
                  <c:v>54</c:v>
                </c:pt>
                <c:pt idx="91">
                  <c:v>23</c:v>
                </c:pt>
                <c:pt idx="92">
                  <c:v>51</c:v>
                </c:pt>
                <c:pt idx="93">
                  <c:v>77</c:v>
                </c:pt>
                <c:pt idx="94">
                  <c:v>34</c:v>
                </c:pt>
                <c:pt idx="95">
                  <c:v>24</c:v>
                </c:pt>
                <c:pt idx="96">
                  <c:v>27</c:v>
                </c:pt>
                <c:pt idx="97">
                  <c:v>30</c:v>
                </c:pt>
                <c:pt idx="98">
                  <c:v>23</c:v>
                </c:pt>
                <c:pt idx="99">
                  <c:v>35</c:v>
                </c:pt>
                <c:pt idx="100">
                  <c:v>61</c:v>
                </c:pt>
                <c:pt idx="101">
                  <c:v>38</c:v>
                </c:pt>
                <c:pt idx="102">
                  <c:v>67</c:v>
                </c:pt>
                <c:pt idx="103">
                  <c:v>58</c:v>
                </c:pt>
                <c:pt idx="104">
                  <c:v>14</c:v>
                </c:pt>
                <c:pt idx="105">
                  <c:v>61</c:v>
                </c:pt>
                <c:pt idx="106">
                  <c:v>56</c:v>
                </c:pt>
                <c:pt idx="107">
                  <c:v>47</c:v>
                </c:pt>
                <c:pt idx="108">
                  <c:v>22</c:v>
                </c:pt>
                <c:pt idx="109">
                  <c:v>43</c:v>
                </c:pt>
                <c:pt idx="110">
                  <c:v>27</c:v>
                </c:pt>
                <c:pt idx="111">
                  <c:v>50</c:v>
                </c:pt>
                <c:pt idx="112">
                  <c:v>47</c:v>
                </c:pt>
                <c:pt idx="113">
                  <c:v>42</c:v>
                </c:pt>
                <c:pt idx="114">
                  <c:v>37</c:v>
                </c:pt>
                <c:pt idx="115">
                  <c:v>15</c:v>
                </c:pt>
                <c:pt idx="116">
                  <c:v>26</c:v>
                </c:pt>
                <c:pt idx="117">
                  <c:v>37</c:v>
                </c:pt>
                <c:pt idx="118">
                  <c:v>20</c:v>
                </c:pt>
                <c:pt idx="119">
                  <c:v>35</c:v>
                </c:pt>
                <c:pt idx="120">
                  <c:v>18</c:v>
                </c:pt>
                <c:pt idx="121">
                  <c:v>20</c:v>
                </c:pt>
                <c:pt idx="122">
                  <c:v>21</c:v>
                </c:pt>
                <c:pt idx="123">
                  <c:v>45</c:v>
                </c:pt>
                <c:pt idx="124">
                  <c:v>21</c:v>
                </c:pt>
                <c:pt idx="125">
                  <c:v>48</c:v>
                </c:pt>
                <c:pt idx="126">
                  <c:v>46</c:v>
                </c:pt>
                <c:pt idx="127">
                  <c:v>32</c:v>
                </c:pt>
                <c:pt idx="128">
                  <c:v>43</c:v>
                </c:pt>
                <c:pt idx="129">
                  <c:v>31</c:v>
                </c:pt>
                <c:pt idx="130">
                  <c:v>54</c:v>
                </c:pt>
                <c:pt idx="131">
                  <c:v>44</c:v>
                </c:pt>
                <c:pt idx="132">
                  <c:v>37</c:v>
                </c:pt>
                <c:pt idx="133">
                  <c:v>31</c:v>
                </c:pt>
                <c:pt idx="134">
                  <c:v>28</c:v>
                </c:pt>
                <c:pt idx="135">
                  <c:v>22</c:v>
                </c:pt>
                <c:pt idx="136">
                  <c:v>40</c:v>
                </c:pt>
                <c:pt idx="137">
                  <c:v>19</c:v>
                </c:pt>
                <c:pt idx="138">
                  <c:v>40</c:v>
                </c:pt>
                <c:pt idx="139">
                  <c:v>21</c:v>
                </c:pt>
                <c:pt idx="140">
                  <c:v>30</c:v>
                </c:pt>
                <c:pt idx="141">
                  <c:v>35</c:v>
                </c:pt>
                <c:pt idx="142">
                  <c:v>24</c:v>
                </c:pt>
                <c:pt idx="143">
                  <c:v>26</c:v>
                </c:pt>
                <c:pt idx="144">
                  <c:v>47</c:v>
                </c:pt>
                <c:pt idx="145">
                  <c:v>47</c:v>
                </c:pt>
                <c:pt idx="146">
                  <c:v>41</c:v>
                </c:pt>
                <c:pt idx="147">
                  <c:v>48</c:v>
                </c:pt>
                <c:pt idx="148">
                  <c:v>35</c:v>
                </c:pt>
                <c:pt idx="149">
                  <c:v>29</c:v>
                </c:pt>
                <c:pt idx="150">
                  <c:v>42</c:v>
                </c:pt>
                <c:pt idx="151">
                  <c:v>31</c:v>
                </c:pt>
                <c:pt idx="152">
                  <c:v>29</c:v>
                </c:pt>
                <c:pt idx="153">
                  <c:v>44</c:v>
                </c:pt>
                <c:pt idx="154">
                  <c:v>55</c:v>
                </c:pt>
                <c:pt idx="155">
                  <c:v>35</c:v>
                </c:pt>
                <c:pt idx="156">
                  <c:v>41</c:v>
                </c:pt>
                <c:pt idx="157">
                  <c:v>59</c:v>
                </c:pt>
                <c:pt idx="158">
                  <c:v>39</c:v>
                </c:pt>
                <c:pt idx="159">
                  <c:v>38</c:v>
                </c:pt>
                <c:pt idx="160">
                  <c:v>34</c:v>
                </c:pt>
                <c:pt idx="161">
                  <c:v>36</c:v>
                </c:pt>
                <c:pt idx="162">
                  <c:v>71</c:v>
                </c:pt>
                <c:pt idx="163">
                  <c:v>32</c:v>
                </c:pt>
                <c:pt idx="164">
                  <c:v>49</c:v>
                </c:pt>
                <c:pt idx="165">
                  <c:v>51</c:v>
                </c:pt>
                <c:pt idx="166">
                  <c:v>48</c:v>
                </c:pt>
                <c:pt idx="167">
                  <c:v>33</c:v>
                </c:pt>
                <c:pt idx="168">
                  <c:v>34</c:v>
                </c:pt>
                <c:pt idx="169">
                  <c:v>17</c:v>
                </c:pt>
                <c:pt idx="170">
                  <c:v>18</c:v>
                </c:pt>
                <c:pt idx="171">
                  <c:v>11</c:v>
                </c:pt>
                <c:pt idx="172">
                  <c:v>26</c:v>
                </c:pt>
                <c:pt idx="173">
                  <c:v>70</c:v>
                </c:pt>
                <c:pt idx="174">
                  <c:v>37</c:v>
                </c:pt>
                <c:pt idx="175">
                  <c:v>26</c:v>
                </c:pt>
                <c:pt idx="176">
                  <c:v>22</c:v>
                </c:pt>
                <c:pt idx="177">
                  <c:v>29</c:v>
                </c:pt>
                <c:pt idx="178">
                  <c:v>43</c:v>
                </c:pt>
                <c:pt idx="179">
                  <c:v>63</c:v>
                </c:pt>
                <c:pt idx="180">
                  <c:v>33</c:v>
                </c:pt>
                <c:pt idx="181">
                  <c:v>34</c:v>
                </c:pt>
                <c:pt idx="182">
                  <c:v>35</c:v>
                </c:pt>
                <c:pt idx="183">
                  <c:v>79</c:v>
                </c:pt>
                <c:pt idx="184">
                  <c:v>69</c:v>
                </c:pt>
                <c:pt idx="185">
                  <c:v>27</c:v>
                </c:pt>
                <c:pt idx="186">
                  <c:v>28</c:v>
                </c:pt>
                <c:pt idx="187">
                  <c:v>28</c:v>
                </c:pt>
                <c:pt idx="188">
                  <c:v>18</c:v>
                </c:pt>
                <c:pt idx="189">
                  <c:v>27</c:v>
                </c:pt>
                <c:pt idx="190">
                  <c:v>29</c:v>
                </c:pt>
                <c:pt idx="191">
                  <c:v>31</c:v>
                </c:pt>
                <c:pt idx="192">
                  <c:v>19</c:v>
                </c:pt>
                <c:pt idx="193">
                  <c:v>60</c:v>
                </c:pt>
                <c:pt idx="194">
                  <c:v>33</c:v>
                </c:pt>
                <c:pt idx="195">
                  <c:v>46</c:v>
                </c:pt>
                <c:pt idx="196">
                  <c:v>51</c:v>
                </c:pt>
                <c:pt idx="197">
                  <c:v>35</c:v>
                </c:pt>
                <c:pt idx="198">
                  <c:v>42</c:v>
                </c:pt>
                <c:pt idx="199">
                  <c:v>27</c:v>
                </c:pt>
                <c:pt idx="200">
                  <c:v>27</c:v>
                </c:pt>
                <c:pt idx="201">
                  <c:v>34</c:v>
                </c:pt>
                <c:pt idx="202">
                  <c:v>63</c:v>
                </c:pt>
                <c:pt idx="203">
                  <c:v>27</c:v>
                </c:pt>
                <c:pt idx="204">
                  <c:v>58</c:v>
                </c:pt>
                <c:pt idx="205">
                  <c:v>39</c:v>
                </c:pt>
                <c:pt idx="206">
                  <c:v>45</c:v>
                </c:pt>
                <c:pt idx="207">
                  <c:v>43</c:v>
                </c:pt>
                <c:pt idx="208">
                  <c:v>26</c:v>
                </c:pt>
                <c:pt idx="209">
                  <c:v>26</c:v>
                </c:pt>
                <c:pt idx="210">
                  <c:v>31</c:v>
                </c:pt>
                <c:pt idx="211">
                  <c:v>29</c:v>
                </c:pt>
                <c:pt idx="212">
                  <c:v>41</c:v>
                </c:pt>
                <c:pt idx="213">
                  <c:v>25</c:v>
                </c:pt>
                <c:pt idx="214">
                  <c:v>39</c:v>
                </c:pt>
                <c:pt idx="215">
                  <c:v>32</c:v>
                </c:pt>
                <c:pt idx="216">
                  <c:v>36</c:v>
                </c:pt>
                <c:pt idx="217">
                  <c:v>43</c:v>
                </c:pt>
                <c:pt idx="218">
                  <c:v>35</c:v>
                </c:pt>
                <c:pt idx="219">
                  <c:v>41</c:v>
                </c:pt>
                <c:pt idx="220">
                  <c:v>34</c:v>
                </c:pt>
                <c:pt idx="221">
                  <c:v>25</c:v>
                </c:pt>
                <c:pt idx="222">
                  <c:v>52</c:v>
                </c:pt>
                <c:pt idx="223">
                  <c:v>17</c:v>
                </c:pt>
                <c:pt idx="224">
                  <c:v>38</c:v>
                </c:pt>
                <c:pt idx="225">
                  <c:v>9</c:v>
                </c:pt>
                <c:pt idx="226">
                  <c:v>31</c:v>
                </c:pt>
                <c:pt idx="227">
                  <c:v>44</c:v>
                </c:pt>
                <c:pt idx="228">
                  <c:v>29</c:v>
                </c:pt>
                <c:pt idx="229">
                  <c:v>41</c:v>
                </c:pt>
                <c:pt idx="230">
                  <c:v>26</c:v>
                </c:pt>
                <c:pt idx="231">
                  <c:v>45</c:v>
                </c:pt>
                <c:pt idx="232">
                  <c:v>54</c:v>
                </c:pt>
                <c:pt idx="233">
                  <c:v>26</c:v>
                </c:pt>
                <c:pt idx="234">
                  <c:v>41</c:v>
                </c:pt>
                <c:pt idx="235">
                  <c:v>33</c:v>
                </c:pt>
                <c:pt idx="236">
                  <c:v>30</c:v>
                </c:pt>
                <c:pt idx="237">
                  <c:v>26</c:v>
                </c:pt>
                <c:pt idx="238">
                  <c:v>39</c:v>
                </c:pt>
                <c:pt idx="239">
                  <c:v>33</c:v>
                </c:pt>
                <c:pt idx="240">
                  <c:v>68</c:v>
                </c:pt>
                <c:pt idx="241">
                  <c:v>22</c:v>
                </c:pt>
                <c:pt idx="242">
                  <c:v>39</c:v>
                </c:pt>
                <c:pt idx="243">
                  <c:v>18</c:v>
                </c:pt>
                <c:pt idx="244">
                  <c:v>50</c:v>
                </c:pt>
                <c:pt idx="245">
                  <c:v>23</c:v>
                </c:pt>
                <c:pt idx="246">
                  <c:v>41</c:v>
                </c:pt>
                <c:pt idx="247">
                  <c:v>18</c:v>
                </c:pt>
                <c:pt idx="248">
                  <c:v>32</c:v>
                </c:pt>
                <c:pt idx="249">
                  <c:v>22</c:v>
                </c:pt>
                <c:pt idx="250">
                  <c:v>27</c:v>
                </c:pt>
                <c:pt idx="251">
                  <c:v>19</c:v>
                </c:pt>
                <c:pt idx="252">
                  <c:v>42</c:v>
                </c:pt>
                <c:pt idx="253">
                  <c:v>28</c:v>
                </c:pt>
                <c:pt idx="254">
                  <c:v>30</c:v>
                </c:pt>
                <c:pt idx="255">
                  <c:v>58</c:v>
                </c:pt>
                <c:pt idx="256">
                  <c:v>70</c:v>
                </c:pt>
                <c:pt idx="257">
                  <c:v>34</c:v>
                </c:pt>
                <c:pt idx="258">
                  <c:v>40</c:v>
                </c:pt>
                <c:pt idx="259">
                  <c:v>29</c:v>
                </c:pt>
                <c:pt idx="260">
                  <c:v>18</c:v>
                </c:pt>
                <c:pt idx="261">
                  <c:v>34</c:v>
                </c:pt>
                <c:pt idx="262">
                  <c:v>52</c:v>
                </c:pt>
                <c:pt idx="263">
                  <c:v>55</c:v>
                </c:pt>
                <c:pt idx="264">
                  <c:v>28</c:v>
                </c:pt>
                <c:pt idx="265">
                  <c:v>31</c:v>
                </c:pt>
                <c:pt idx="266">
                  <c:v>63</c:v>
                </c:pt>
                <c:pt idx="267">
                  <c:v>29</c:v>
                </c:pt>
                <c:pt idx="268">
                  <c:v>29</c:v>
                </c:pt>
                <c:pt idx="269">
                  <c:v>29</c:v>
                </c:pt>
                <c:pt idx="270">
                  <c:v>35</c:v>
                </c:pt>
                <c:pt idx="271">
                  <c:v>76</c:v>
                </c:pt>
                <c:pt idx="272">
                  <c:v>31</c:v>
                </c:pt>
                <c:pt idx="273">
                  <c:v>73</c:v>
                </c:pt>
                <c:pt idx="274">
                  <c:v>36</c:v>
                </c:pt>
                <c:pt idx="275">
                  <c:v>42</c:v>
                </c:pt>
                <c:pt idx="276">
                  <c:v>39</c:v>
                </c:pt>
                <c:pt idx="277">
                  <c:v>28</c:v>
                </c:pt>
                <c:pt idx="278">
                  <c:v>16</c:v>
                </c:pt>
                <c:pt idx="279">
                  <c:v>35</c:v>
                </c:pt>
                <c:pt idx="280">
                  <c:v>26</c:v>
                </c:pt>
                <c:pt idx="281">
                  <c:v>34</c:v>
                </c:pt>
                <c:pt idx="282">
                  <c:v>27</c:v>
                </c:pt>
                <c:pt idx="283">
                  <c:v>40</c:v>
                </c:pt>
                <c:pt idx="284">
                  <c:v>36</c:v>
                </c:pt>
                <c:pt idx="285">
                  <c:v>44</c:v>
                </c:pt>
                <c:pt idx="286">
                  <c:v>15</c:v>
                </c:pt>
                <c:pt idx="287">
                  <c:v>28</c:v>
                </c:pt>
                <c:pt idx="288">
                  <c:v>31</c:v>
                </c:pt>
                <c:pt idx="289">
                  <c:v>31</c:v>
                </c:pt>
                <c:pt idx="290">
                  <c:v>43</c:v>
                </c:pt>
                <c:pt idx="291">
                  <c:v>32</c:v>
                </c:pt>
                <c:pt idx="292">
                  <c:v>19</c:v>
                </c:pt>
                <c:pt idx="293">
                  <c:v>27</c:v>
                </c:pt>
                <c:pt idx="294">
                  <c:v>33</c:v>
                </c:pt>
                <c:pt idx="295">
                  <c:v>37</c:v>
                </c:pt>
                <c:pt idx="296">
                  <c:v>47</c:v>
                </c:pt>
                <c:pt idx="297">
                  <c:v>33</c:v>
                </c:pt>
                <c:pt idx="298">
                  <c:v>36</c:v>
                </c:pt>
                <c:pt idx="299">
                  <c:v>52</c:v>
                </c:pt>
                <c:pt idx="300">
                  <c:v>56</c:v>
                </c:pt>
                <c:pt idx="301">
                  <c:v>62</c:v>
                </c:pt>
                <c:pt idx="302">
                  <c:v>53</c:v>
                </c:pt>
                <c:pt idx="303">
                  <c:v>39</c:v>
                </c:pt>
                <c:pt idx="304">
                  <c:v>44</c:v>
                </c:pt>
                <c:pt idx="305">
                  <c:v>56</c:v>
                </c:pt>
                <c:pt idx="306">
                  <c:v>13</c:v>
                </c:pt>
                <c:pt idx="307">
                  <c:v>45</c:v>
                </c:pt>
                <c:pt idx="308">
                  <c:v>30</c:v>
                </c:pt>
                <c:pt idx="309">
                  <c:v>62</c:v>
                </c:pt>
                <c:pt idx="310">
                  <c:v>26</c:v>
                </c:pt>
                <c:pt idx="311">
                  <c:v>18</c:v>
                </c:pt>
                <c:pt idx="312">
                  <c:v>29</c:v>
                </c:pt>
                <c:pt idx="313">
                  <c:v>29</c:v>
                </c:pt>
                <c:pt idx="314">
                  <c:v>44</c:v>
                </c:pt>
                <c:pt idx="315">
                  <c:v>27</c:v>
                </c:pt>
                <c:pt idx="316">
                  <c:v>20</c:v>
                </c:pt>
                <c:pt idx="317">
                  <c:v>49</c:v>
                </c:pt>
                <c:pt idx="318">
                  <c:v>27</c:v>
                </c:pt>
                <c:pt idx="319">
                  <c:v>46</c:v>
                </c:pt>
                <c:pt idx="320">
                  <c:v>54</c:v>
                </c:pt>
                <c:pt idx="321">
                  <c:v>33</c:v>
                </c:pt>
                <c:pt idx="322">
                  <c:v>43</c:v>
                </c:pt>
                <c:pt idx="323">
                  <c:v>49</c:v>
                </c:pt>
                <c:pt idx="324">
                  <c:v>19</c:v>
                </c:pt>
                <c:pt idx="325">
                  <c:v>66</c:v>
                </c:pt>
                <c:pt idx="326">
                  <c:v>30</c:v>
                </c:pt>
                <c:pt idx="327">
                  <c:v>34</c:v>
                </c:pt>
                <c:pt idx="328">
                  <c:v>40</c:v>
                </c:pt>
                <c:pt idx="329">
                  <c:v>34</c:v>
                </c:pt>
                <c:pt idx="330">
                  <c:v>37</c:v>
                </c:pt>
                <c:pt idx="331">
                  <c:v>46</c:v>
                </c:pt>
                <c:pt idx="332">
                  <c:v>14</c:v>
                </c:pt>
                <c:pt idx="333">
                  <c:v>38</c:v>
                </c:pt>
                <c:pt idx="334">
                  <c:v>36</c:v>
                </c:pt>
                <c:pt idx="335">
                  <c:v>30</c:v>
                </c:pt>
                <c:pt idx="336">
                  <c:v>38</c:v>
                </c:pt>
                <c:pt idx="337">
                  <c:v>24</c:v>
                </c:pt>
                <c:pt idx="338">
                  <c:v>17</c:v>
                </c:pt>
                <c:pt idx="339">
                  <c:v>40</c:v>
                </c:pt>
                <c:pt idx="340">
                  <c:v>35</c:v>
                </c:pt>
                <c:pt idx="341">
                  <c:v>62</c:v>
                </c:pt>
                <c:pt idx="342">
                  <c:v>41</c:v>
                </c:pt>
                <c:pt idx="343">
                  <c:v>58</c:v>
                </c:pt>
                <c:pt idx="344">
                  <c:v>48</c:v>
                </c:pt>
                <c:pt idx="345">
                  <c:v>16</c:v>
                </c:pt>
                <c:pt idx="346">
                  <c:v>60</c:v>
                </c:pt>
                <c:pt idx="347">
                  <c:v>28</c:v>
                </c:pt>
                <c:pt idx="348">
                  <c:v>31</c:v>
                </c:pt>
                <c:pt idx="349">
                  <c:v>31</c:v>
                </c:pt>
                <c:pt idx="350">
                  <c:v>38</c:v>
                </c:pt>
                <c:pt idx="351">
                  <c:v>28</c:v>
                </c:pt>
                <c:pt idx="352">
                  <c:v>27</c:v>
                </c:pt>
                <c:pt idx="353">
                  <c:v>52</c:v>
                </c:pt>
                <c:pt idx="354">
                  <c:v>37</c:v>
                </c:pt>
                <c:pt idx="355">
                  <c:v>34</c:v>
                </c:pt>
                <c:pt idx="356">
                  <c:v>46</c:v>
                </c:pt>
                <c:pt idx="357">
                  <c:v>30</c:v>
                </c:pt>
                <c:pt idx="358">
                  <c:v>44</c:v>
                </c:pt>
                <c:pt idx="359">
                  <c:v>39</c:v>
                </c:pt>
                <c:pt idx="360">
                  <c:v>63</c:v>
                </c:pt>
                <c:pt idx="361">
                  <c:v>22</c:v>
                </c:pt>
                <c:pt idx="362">
                  <c:v>85</c:v>
                </c:pt>
                <c:pt idx="363">
                  <c:v>28</c:v>
                </c:pt>
                <c:pt idx="364">
                  <c:v>17</c:v>
                </c:pt>
                <c:pt idx="365">
                  <c:v>33</c:v>
                </c:pt>
                <c:pt idx="366">
                  <c:v>63</c:v>
                </c:pt>
                <c:pt idx="367">
                  <c:v>45</c:v>
                </c:pt>
                <c:pt idx="368">
                  <c:v>42</c:v>
                </c:pt>
                <c:pt idx="369">
                  <c:v>37</c:v>
                </c:pt>
                <c:pt idx="370">
                  <c:v>64</c:v>
                </c:pt>
                <c:pt idx="371">
                  <c:v>34</c:v>
                </c:pt>
                <c:pt idx="372">
                  <c:v>21</c:v>
                </c:pt>
                <c:pt idx="373">
                  <c:v>22</c:v>
                </c:pt>
                <c:pt idx="374">
                  <c:v>20</c:v>
                </c:pt>
                <c:pt idx="375">
                  <c:v>76</c:v>
                </c:pt>
                <c:pt idx="376">
                  <c:v>33</c:v>
                </c:pt>
                <c:pt idx="377">
                  <c:v>46</c:v>
                </c:pt>
                <c:pt idx="378">
                  <c:v>25</c:v>
                </c:pt>
                <c:pt idx="379">
                  <c:v>30</c:v>
                </c:pt>
                <c:pt idx="380">
                  <c:v>36</c:v>
                </c:pt>
                <c:pt idx="381">
                  <c:v>35</c:v>
                </c:pt>
                <c:pt idx="382">
                  <c:v>44</c:v>
                </c:pt>
                <c:pt idx="383">
                  <c:v>29</c:v>
                </c:pt>
                <c:pt idx="384">
                  <c:v>37</c:v>
                </c:pt>
                <c:pt idx="385">
                  <c:v>46</c:v>
                </c:pt>
                <c:pt idx="386">
                  <c:v>22</c:v>
                </c:pt>
                <c:pt idx="387">
                  <c:v>45</c:v>
                </c:pt>
                <c:pt idx="388">
                  <c:v>55</c:v>
                </c:pt>
                <c:pt idx="389">
                  <c:v>11</c:v>
                </c:pt>
                <c:pt idx="390">
                  <c:v>16</c:v>
                </c:pt>
                <c:pt idx="391">
                  <c:v>67</c:v>
                </c:pt>
                <c:pt idx="392">
                  <c:v>19</c:v>
                </c:pt>
                <c:pt idx="393">
                  <c:v>46</c:v>
                </c:pt>
                <c:pt idx="394">
                  <c:v>20</c:v>
                </c:pt>
                <c:pt idx="395">
                  <c:v>22</c:v>
                </c:pt>
                <c:pt idx="396">
                  <c:v>59</c:v>
                </c:pt>
                <c:pt idx="397">
                  <c:v>31</c:v>
                </c:pt>
                <c:pt idx="398">
                  <c:v>45</c:v>
                </c:pt>
                <c:pt idx="399">
                  <c:v>24</c:v>
                </c:pt>
                <c:pt idx="400">
                  <c:v>45</c:v>
                </c:pt>
                <c:pt idx="401">
                  <c:v>33</c:v>
                </c:pt>
                <c:pt idx="402">
                  <c:v>27</c:v>
                </c:pt>
                <c:pt idx="403">
                  <c:v>33</c:v>
                </c:pt>
                <c:pt idx="404">
                  <c:v>33</c:v>
                </c:pt>
                <c:pt idx="405">
                  <c:v>26</c:v>
                </c:pt>
                <c:pt idx="406">
                  <c:v>47</c:v>
                </c:pt>
                <c:pt idx="407">
                  <c:v>52</c:v>
                </c:pt>
                <c:pt idx="408">
                  <c:v>41</c:v>
                </c:pt>
                <c:pt idx="409">
                  <c:v>11</c:v>
                </c:pt>
                <c:pt idx="410">
                  <c:v>37</c:v>
                </c:pt>
                <c:pt idx="411">
                  <c:v>27</c:v>
                </c:pt>
                <c:pt idx="412">
                  <c:v>33</c:v>
                </c:pt>
                <c:pt idx="413">
                  <c:v>18</c:v>
                </c:pt>
                <c:pt idx="414">
                  <c:v>54</c:v>
                </c:pt>
                <c:pt idx="415">
                  <c:v>25</c:v>
                </c:pt>
                <c:pt idx="416">
                  <c:v>39</c:v>
                </c:pt>
                <c:pt idx="417">
                  <c:v>30</c:v>
                </c:pt>
                <c:pt idx="418">
                  <c:v>55</c:v>
                </c:pt>
                <c:pt idx="419">
                  <c:v>20</c:v>
                </c:pt>
                <c:pt idx="420">
                  <c:v>47</c:v>
                </c:pt>
                <c:pt idx="421">
                  <c:v>41</c:v>
                </c:pt>
                <c:pt idx="422">
                  <c:v>39</c:v>
                </c:pt>
                <c:pt idx="423">
                  <c:v>44</c:v>
                </c:pt>
                <c:pt idx="424">
                  <c:v>53</c:v>
                </c:pt>
                <c:pt idx="425">
                  <c:v>59</c:v>
                </c:pt>
                <c:pt idx="426">
                  <c:v>38</c:v>
                </c:pt>
                <c:pt idx="427">
                  <c:v>31</c:v>
                </c:pt>
                <c:pt idx="428">
                  <c:v>27</c:v>
                </c:pt>
                <c:pt idx="429">
                  <c:v>30</c:v>
                </c:pt>
                <c:pt idx="430">
                  <c:v>72</c:v>
                </c:pt>
                <c:pt idx="431">
                  <c:v>25</c:v>
                </c:pt>
                <c:pt idx="432">
                  <c:v>49</c:v>
                </c:pt>
                <c:pt idx="433">
                  <c:v>26</c:v>
                </c:pt>
                <c:pt idx="434">
                  <c:v>12</c:v>
                </c:pt>
                <c:pt idx="435">
                  <c:v>59</c:v>
                </c:pt>
                <c:pt idx="436">
                  <c:v>20</c:v>
                </c:pt>
                <c:pt idx="437">
                  <c:v>25</c:v>
                </c:pt>
                <c:pt idx="438">
                  <c:v>15</c:v>
                </c:pt>
                <c:pt idx="439">
                  <c:v>30</c:v>
                </c:pt>
                <c:pt idx="440">
                  <c:v>45</c:v>
                </c:pt>
                <c:pt idx="441">
                  <c:v>14</c:v>
                </c:pt>
                <c:pt idx="442">
                  <c:v>27</c:v>
                </c:pt>
                <c:pt idx="443">
                  <c:v>41</c:v>
                </c:pt>
                <c:pt idx="444">
                  <c:v>53</c:v>
                </c:pt>
                <c:pt idx="445">
                  <c:v>22</c:v>
                </c:pt>
                <c:pt idx="446">
                  <c:v>64</c:v>
                </c:pt>
                <c:pt idx="447">
                  <c:v>36</c:v>
                </c:pt>
                <c:pt idx="448">
                  <c:v>14</c:v>
                </c:pt>
                <c:pt idx="449">
                  <c:v>32</c:v>
                </c:pt>
                <c:pt idx="450">
                  <c:v>29</c:v>
                </c:pt>
                <c:pt idx="451">
                  <c:v>21</c:v>
                </c:pt>
                <c:pt idx="452">
                  <c:v>19</c:v>
                </c:pt>
                <c:pt idx="453">
                  <c:v>48</c:v>
                </c:pt>
                <c:pt idx="454">
                  <c:v>73</c:v>
                </c:pt>
                <c:pt idx="455">
                  <c:v>34</c:v>
                </c:pt>
                <c:pt idx="456">
                  <c:v>15</c:v>
                </c:pt>
                <c:pt idx="457">
                  <c:v>53</c:v>
                </c:pt>
                <c:pt idx="458">
                  <c:v>38</c:v>
                </c:pt>
                <c:pt idx="459">
                  <c:v>33</c:v>
                </c:pt>
                <c:pt idx="460">
                  <c:v>58</c:v>
                </c:pt>
                <c:pt idx="461">
                  <c:v>45</c:v>
                </c:pt>
                <c:pt idx="462">
                  <c:v>24</c:v>
                </c:pt>
                <c:pt idx="463">
                  <c:v>22</c:v>
                </c:pt>
                <c:pt idx="464">
                  <c:v>20</c:v>
                </c:pt>
                <c:pt idx="465">
                  <c:v>32</c:v>
                </c:pt>
                <c:pt idx="466">
                  <c:v>20</c:v>
                </c:pt>
                <c:pt idx="467">
                  <c:v>50</c:v>
                </c:pt>
                <c:pt idx="468">
                  <c:v>40</c:v>
                </c:pt>
                <c:pt idx="469">
                  <c:v>41</c:v>
                </c:pt>
                <c:pt idx="470">
                  <c:v>67</c:v>
                </c:pt>
                <c:pt idx="471">
                  <c:v>33</c:v>
                </c:pt>
                <c:pt idx="472">
                  <c:v>31</c:v>
                </c:pt>
                <c:pt idx="473">
                  <c:v>36</c:v>
                </c:pt>
                <c:pt idx="474">
                  <c:v>29</c:v>
                </c:pt>
                <c:pt idx="475">
                  <c:v>77</c:v>
                </c:pt>
                <c:pt idx="476">
                  <c:v>15</c:v>
                </c:pt>
                <c:pt idx="477">
                  <c:v>20</c:v>
                </c:pt>
                <c:pt idx="478">
                  <c:v>78</c:v>
                </c:pt>
                <c:pt idx="479">
                  <c:v>31</c:v>
                </c:pt>
                <c:pt idx="480">
                  <c:v>46</c:v>
                </c:pt>
                <c:pt idx="481">
                  <c:v>37</c:v>
                </c:pt>
                <c:pt idx="482">
                  <c:v>49</c:v>
                </c:pt>
                <c:pt idx="483">
                  <c:v>20</c:v>
                </c:pt>
                <c:pt idx="484">
                  <c:v>21</c:v>
                </c:pt>
                <c:pt idx="485">
                  <c:v>34</c:v>
                </c:pt>
                <c:pt idx="486">
                  <c:v>40</c:v>
                </c:pt>
                <c:pt idx="487">
                  <c:v>24</c:v>
                </c:pt>
                <c:pt idx="488">
                  <c:v>56</c:v>
                </c:pt>
                <c:pt idx="489">
                  <c:v>53</c:v>
                </c:pt>
                <c:pt idx="490">
                  <c:v>35</c:v>
                </c:pt>
                <c:pt idx="491">
                  <c:v>18</c:v>
                </c:pt>
                <c:pt idx="492">
                  <c:v>42</c:v>
                </c:pt>
                <c:pt idx="493">
                  <c:v>64</c:v>
                </c:pt>
                <c:pt idx="494">
                  <c:v>27</c:v>
                </c:pt>
                <c:pt idx="495">
                  <c:v>30</c:v>
                </c:pt>
                <c:pt idx="496">
                  <c:v>65</c:v>
                </c:pt>
                <c:pt idx="497">
                  <c:v>42</c:v>
                </c:pt>
                <c:pt idx="498">
                  <c:v>46</c:v>
                </c:pt>
                <c:pt idx="499">
                  <c:v>18</c:v>
                </c:pt>
                <c:pt idx="500">
                  <c:v>74</c:v>
                </c:pt>
                <c:pt idx="501">
                  <c:v>18</c:v>
                </c:pt>
                <c:pt idx="502">
                  <c:v>40</c:v>
                </c:pt>
                <c:pt idx="503">
                  <c:v>18</c:v>
                </c:pt>
                <c:pt idx="504">
                  <c:v>27</c:v>
                </c:pt>
                <c:pt idx="505">
                  <c:v>63</c:v>
                </c:pt>
                <c:pt idx="506">
                  <c:v>61</c:v>
                </c:pt>
                <c:pt idx="507">
                  <c:v>76</c:v>
                </c:pt>
                <c:pt idx="508">
                  <c:v>66</c:v>
                </c:pt>
                <c:pt idx="509">
                  <c:v>67</c:v>
                </c:pt>
                <c:pt idx="510">
                  <c:v>44</c:v>
                </c:pt>
                <c:pt idx="511">
                  <c:v>53</c:v>
                </c:pt>
                <c:pt idx="512">
                  <c:v>24</c:v>
                </c:pt>
                <c:pt idx="513">
                  <c:v>35</c:v>
                </c:pt>
                <c:pt idx="514">
                  <c:v>22</c:v>
                </c:pt>
                <c:pt idx="515">
                  <c:v>52</c:v>
                </c:pt>
                <c:pt idx="516">
                  <c:v>40</c:v>
                </c:pt>
                <c:pt idx="517">
                  <c:v>60</c:v>
                </c:pt>
                <c:pt idx="518">
                  <c:v>47</c:v>
                </c:pt>
                <c:pt idx="519">
                  <c:v>68</c:v>
                </c:pt>
                <c:pt idx="520">
                  <c:v>45</c:v>
                </c:pt>
                <c:pt idx="521">
                  <c:v>67</c:v>
                </c:pt>
                <c:pt idx="522">
                  <c:v>72</c:v>
                </c:pt>
                <c:pt idx="523">
                  <c:v>62</c:v>
                </c:pt>
                <c:pt idx="524">
                  <c:v>39</c:v>
                </c:pt>
                <c:pt idx="525">
                  <c:v>43</c:v>
                </c:pt>
                <c:pt idx="526">
                  <c:v>52</c:v>
                </c:pt>
                <c:pt idx="527">
                  <c:v>56</c:v>
                </c:pt>
                <c:pt idx="528">
                  <c:v>84</c:v>
                </c:pt>
                <c:pt idx="529">
                  <c:v>67</c:v>
                </c:pt>
                <c:pt idx="530">
                  <c:v>43</c:v>
                </c:pt>
                <c:pt idx="531">
                  <c:v>41</c:v>
                </c:pt>
                <c:pt idx="532">
                  <c:v>71</c:v>
                </c:pt>
                <c:pt idx="533">
                  <c:v>20</c:v>
                </c:pt>
                <c:pt idx="534">
                  <c:v>38</c:v>
                </c:pt>
                <c:pt idx="535">
                  <c:v>32</c:v>
                </c:pt>
                <c:pt idx="536">
                  <c:v>20</c:v>
                </c:pt>
                <c:pt idx="537">
                  <c:v>58</c:v>
                </c:pt>
                <c:pt idx="538">
                  <c:v>26</c:v>
                </c:pt>
                <c:pt idx="539">
                  <c:v>76</c:v>
                </c:pt>
                <c:pt idx="540">
                  <c:v>41</c:v>
                </c:pt>
                <c:pt idx="541">
                  <c:v>11</c:v>
                </c:pt>
              </c:numCache>
            </c:numRef>
          </c:bubbleSize>
        </c:ser>
        <c:ser>
          <c:idx val="1"/>
          <c:order val="1"/>
          <c:tx>
            <c:v>Private Nonprofit</c:v>
          </c:tx>
          <c:spPr>
            <a:solidFill>
              <a:sysClr val="window" lastClr="FFFFFF">
                <a:lumMod val="75000"/>
                <a:alpha val="50000"/>
              </a:sysClr>
            </a:solidFill>
            <a:ln>
              <a:solidFill>
                <a:schemeClr val="tx1">
                  <a:alpha val="50000"/>
                </a:schemeClr>
              </a:solidFill>
            </a:ln>
          </c:spPr>
          <c:xVal>
            <c:numRef>
              <c:f>NFP!$C$2:$C$721</c:f>
              <c:numCache>
                <c:formatCode>General</c:formatCode>
                <c:ptCount val="720"/>
                <c:pt idx="0">
                  <c:v>94</c:v>
                </c:pt>
                <c:pt idx="1">
                  <c:v>92.3</c:v>
                </c:pt>
                <c:pt idx="2">
                  <c:v>68.7</c:v>
                </c:pt>
                <c:pt idx="3">
                  <c:v>90.4</c:v>
                </c:pt>
                <c:pt idx="4">
                  <c:v>80.8</c:v>
                </c:pt>
                <c:pt idx="5">
                  <c:v>58.8</c:v>
                </c:pt>
                <c:pt idx="6">
                  <c:v>82.5</c:v>
                </c:pt>
                <c:pt idx="7">
                  <c:v>95.7</c:v>
                </c:pt>
                <c:pt idx="8">
                  <c:v>91.1</c:v>
                </c:pt>
                <c:pt idx="9">
                  <c:v>60.7</c:v>
                </c:pt>
                <c:pt idx="10">
                  <c:v>69.8</c:v>
                </c:pt>
                <c:pt idx="11">
                  <c:v>56</c:v>
                </c:pt>
                <c:pt idx="12">
                  <c:v>80.599999999999994</c:v>
                </c:pt>
                <c:pt idx="13">
                  <c:v>78.099999999999994</c:v>
                </c:pt>
                <c:pt idx="14">
                  <c:v>89.6</c:v>
                </c:pt>
                <c:pt idx="15">
                  <c:v>78.5</c:v>
                </c:pt>
                <c:pt idx="16">
                  <c:v>96.3</c:v>
                </c:pt>
                <c:pt idx="17">
                  <c:v>77.8</c:v>
                </c:pt>
                <c:pt idx="18">
                  <c:v>88.2</c:v>
                </c:pt>
                <c:pt idx="19">
                  <c:v>96</c:v>
                </c:pt>
                <c:pt idx="20">
                  <c:v>92.5</c:v>
                </c:pt>
                <c:pt idx="21">
                  <c:v>91</c:v>
                </c:pt>
                <c:pt idx="22">
                  <c:v>90.6</c:v>
                </c:pt>
                <c:pt idx="23">
                  <c:v>94.4</c:v>
                </c:pt>
                <c:pt idx="24">
                  <c:v>79.900000000000006</c:v>
                </c:pt>
                <c:pt idx="25">
                  <c:v>82.3</c:v>
                </c:pt>
                <c:pt idx="26">
                  <c:v>85.9</c:v>
                </c:pt>
                <c:pt idx="27">
                  <c:v>62</c:v>
                </c:pt>
                <c:pt idx="28">
                  <c:v>94.3</c:v>
                </c:pt>
                <c:pt idx="29">
                  <c:v>88.4</c:v>
                </c:pt>
                <c:pt idx="30">
                  <c:v>95.5</c:v>
                </c:pt>
                <c:pt idx="31">
                  <c:v>95.6</c:v>
                </c:pt>
                <c:pt idx="32">
                  <c:v>87.3</c:v>
                </c:pt>
                <c:pt idx="33">
                  <c:v>76.3</c:v>
                </c:pt>
                <c:pt idx="34">
                  <c:v>84.9</c:v>
                </c:pt>
                <c:pt idx="35">
                  <c:v>75.900000000000006</c:v>
                </c:pt>
                <c:pt idx="36">
                  <c:v>82.3</c:v>
                </c:pt>
                <c:pt idx="37">
                  <c:v>87.8</c:v>
                </c:pt>
                <c:pt idx="38">
                  <c:v>79.3</c:v>
                </c:pt>
                <c:pt idx="39">
                  <c:v>95.4</c:v>
                </c:pt>
                <c:pt idx="40">
                  <c:v>82.6</c:v>
                </c:pt>
                <c:pt idx="41">
                  <c:v>93.3</c:v>
                </c:pt>
                <c:pt idx="42">
                  <c:v>87.6</c:v>
                </c:pt>
                <c:pt idx="43">
                  <c:v>85.7</c:v>
                </c:pt>
                <c:pt idx="44">
                  <c:v>76.2</c:v>
                </c:pt>
                <c:pt idx="45">
                  <c:v>74.400000000000006</c:v>
                </c:pt>
                <c:pt idx="46">
                  <c:v>76.7</c:v>
                </c:pt>
                <c:pt idx="47">
                  <c:v>73.8</c:v>
                </c:pt>
                <c:pt idx="48">
                  <c:v>84.7</c:v>
                </c:pt>
                <c:pt idx="49">
                  <c:v>84.3</c:v>
                </c:pt>
                <c:pt idx="50">
                  <c:v>80</c:v>
                </c:pt>
                <c:pt idx="51">
                  <c:v>65.599999999999994</c:v>
                </c:pt>
                <c:pt idx="52">
                  <c:v>92.8</c:v>
                </c:pt>
                <c:pt idx="53">
                  <c:v>82.5</c:v>
                </c:pt>
                <c:pt idx="54">
                  <c:v>66.900000000000006</c:v>
                </c:pt>
                <c:pt idx="55">
                  <c:v>72.7</c:v>
                </c:pt>
                <c:pt idx="56">
                  <c:v>94.7</c:v>
                </c:pt>
                <c:pt idx="57">
                  <c:v>88.7</c:v>
                </c:pt>
                <c:pt idx="58">
                  <c:v>87.3</c:v>
                </c:pt>
                <c:pt idx="59">
                  <c:v>80.900000000000006</c:v>
                </c:pt>
                <c:pt idx="60">
                  <c:v>91.6</c:v>
                </c:pt>
                <c:pt idx="61">
                  <c:v>78.7</c:v>
                </c:pt>
                <c:pt idx="62">
                  <c:v>73.400000000000006</c:v>
                </c:pt>
                <c:pt idx="63">
                  <c:v>89.9</c:v>
                </c:pt>
                <c:pt idx="64">
                  <c:v>84.3</c:v>
                </c:pt>
                <c:pt idx="65">
                  <c:v>97.4</c:v>
                </c:pt>
                <c:pt idx="66">
                  <c:v>72.400000000000006</c:v>
                </c:pt>
                <c:pt idx="67">
                  <c:v>80.2</c:v>
                </c:pt>
                <c:pt idx="68">
                  <c:v>75.900000000000006</c:v>
                </c:pt>
                <c:pt idx="69">
                  <c:v>69.2</c:v>
                </c:pt>
                <c:pt idx="70">
                  <c:v>76</c:v>
                </c:pt>
                <c:pt idx="71">
                  <c:v>82.8</c:v>
                </c:pt>
                <c:pt idx="72">
                  <c:v>79.7</c:v>
                </c:pt>
                <c:pt idx="73">
                  <c:v>73.2</c:v>
                </c:pt>
                <c:pt idx="74">
                  <c:v>92.5</c:v>
                </c:pt>
                <c:pt idx="75">
                  <c:v>81.099999999999994</c:v>
                </c:pt>
                <c:pt idx="76">
                  <c:v>87.3</c:v>
                </c:pt>
                <c:pt idx="77">
                  <c:v>79.8</c:v>
                </c:pt>
                <c:pt idx="78">
                  <c:v>92.9</c:v>
                </c:pt>
                <c:pt idx="79">
                  <c:v>88.9</c:v>
                </c:pt>
                <c:pt idx="80">
                  <c:v>94.4</c:v>
                </c:pt>
                <c:pt idx="81">
                  <c:v>64.7</c:v>
                </c:pt>
                <c:pt idx="82">
                  <c:v>68.8</c:v>
                </c:pt>
                <c:pt idx="83">
                  <c:v>76.8</c:v>
                </c:pt>
                <c:pt idx="84">
                  <c:v>85.5</c:v>
                </c:pt>
                <c:pt idx="85">
                  <c:v>76.8</c:v>
                </c:pt>
                <c:pt idx="86">
                  <c:v>83</c:v>
                </c:pt>
                <c:pt idx="87">
                  <c:v>94.4</c:v>
                </c:pt>
                <c:pt idx="88">
                  <c:v>70.2</c:v>
                </c:pt>
                <c:pt idx="89">
                  <c:v>77.400000000000006</c:v>
                </c:pt>
                <c:pt idx="90">
                  <c:v>79</c:v>
                </c:pt>
                <c:pt idx="91">
                  <c:v>83.5</c:v>
                </c:pt>
                <c:pt idx="92">
                  <c:v>82.7</c:v>
                </c:pt>
                <c:pt idx="93">
                  <c:v>74</c:v>
                </c:pt>
                <c:pt idx="94">
                  <c:v>95.1</c:v>
                </c:pt>
                <c:pt idx="95">
                  <c:v>81.8</c:v>
                </c:pt>
                <c:pt idx="96">
                  <c:v>84.7</c:v>
                </c:pt>
                <c:pt idx="97">
                  <c:v>81</c:v>
                </c:pt>
                <c:pt idx="98">
                  <c:v>73.099999999999994</c:v>
                </c:pt>
                <c:pt idx="99">
                  <c:v>75.3</c:v>
                </c:pt>
                <c:pt idx="100">
                  <c:v>76.900000000000006</c:v>
                </c:pt>
                <c:pt idx="101">
                  <c:v>66.900000000000006</c:v>
                </c:pt>
                <c:pt idx="102">
                  <c:v>92.9</c:v>
                </c:pt>
                <c:pt idx="103">
                  <c:v>71.900000000000006</c:v>
                </c:pt>
                <c:pt idx="104">
                  <c:v>83.3</c:v>
                </c:pt>
                <c:pt idx="105">
                  <c:v>79.599999999999994</c:v>
                </c:pt>
                <c:pt idx="106">
                  <c:v>77</c:v>
                </c:pt>
                <c:pt idx="107">
                  <c:v>92.9</c:v>
                </c:pt>
                <c:pt idx="108">
                  <c:v>74.099999999999994</c:v>
                </c:pt>
                <c:pt idx="109">
                  <c:v>66.3</c:v>
                </c:pt>
                <c:pt idx="110">
                  <c:v>79.900000000000006</c:v>
                </c:pt>
                <c:pt idx="111">
                  <c:v>74.8</c:v>
                </c:pt>
                <c:pt idx="112">
                  <c:v>64.3</c:v>
                </c:pt>
                <c:pt idx="113">
                  <c:v>76.599999999999994</c:v>
                </c:pt>
                <c:pt idx="114">
                  <c:v>72.599999999999994</c:v>
                </c:pt>
                <c:pt idx="115">
                  <c:v>82.9</c:v>
                </c:pt>
                <c:pt idx="116">
                  <c:v>68.2</c:v>
                </c:pt>
                <c:pt idx="117">
                  <c:v>76.099999999999994</c:v>
                </c:pt>
                <c:pt idx="118">
                  <c:v>79</c:v>
                </c:pt>
                <c:pt idx="119">
                  <c:v>80.2</c:v>
                </c:pt>
                <c:pt idx="120">
                  <c:v>90.7</c:v>
                </c:pt>
                <c:pt idx="121">
                  <c:v>88.5</c:v>
                </c:pt>
                <c:pt idx="122">
                  <c:v>69.2</c:v>
                </c:pt>
                <c:pt idx="123">
                  <c:v>76.599999999999994</c:v>
                </c:pt>
                <c:pt idx="124">
                  <c:v>75.400000000000006</c:v>
                </c:pt>
                <c:pt idx="125">
                  <c:v>71.400000000000006</c:v>
                </c:pt>
                <c:pt idx="126">
                  <c:v>46.6</c:v>
                </c:pt>
                <c:pt idx="127">
                  <c:v>78.3</c:v>
                </c:pt>
                <c:pt idx="128">
                  <c:v>60.4</c:v>
                </c:pt>
                <c:pt idx="129">
                  <c:v>80.900000000000006</c:v>
                </c:pt>
                <c:pt idx="130">
                  <c:v>82.1</c:v>
                </c:pt>
                <c:pt idx="131">
                  <c:v>80.5</c:v>
                </c:pt>
                <c:pt idx="132">
                  <c:v>85.5</c:v>
                </c:pt>
                <c:pt idx="133">
                  <c:v>93.3</c:v>
                </c:pt>
                <c:pt idx="134">
                  <c:v>62</c:v>
                </c:pt>
                <c:pt idx="135">
                  <c:v>42.6</c:v>
                </c:pt>
                <c:pt idx="136">
                  <c:v>77.2</c:v>
                </c:pt>
                <c:pt idx="137">
                  <c:v>68.900000000000006</c:v>
                </c:pt>
                <c:pt idx="138">
                  <c:v>64.5</c:v>
                </c:pt>
                <c:pt idx="139">
                  <c:v>77.400000000000006</c:v>
                </c:pt>
                <c:pt idx="140">
                  <c:v>61.6</c:v>
                </c:pt>
                <c:pt idx="141">
                  <c:v>88.7</c:v>
                </c:pt>
                <c:pt idx="142">
                  <c:v>78.099999999999994</c:v>
                </c:pt>
                <c:pt idx="143">
                  <c:v>60.3</c:v>
                </c:pt>
                <c:pt idx="144">
                  <c:v>84.1</c:v>
                </c:pt>
                <c:pt idx="145">
                  <c:v>57.9</c:v>
                </c:pt>
                <c:pt idx="146">
                  <c:v>67</c:v>
                </c:pt>
                <c:pt idx="147">
                  <c:v>78.900000000000006</c:v>
                </c:pt>
                <c:pt idx="148">
                  <c:v>77.900000000000006</c:v>
                </c:pt>
                <c:pt idx="149">
                  <c:v>59.2</c:v>
                </c:pt>
                <c:pt idx="150">
                  <c:v>62.9</c:v>
                </c:pt>
                <c:pt idx="151">
                  <c:v>61.1</c:v>
                </c:pt>
                <c:pt idx="152">
                  <c:v>77.3</c:v>
                </c:pt>
                <c:pt idx="153">
                  <c:v>46.9</c:v>
                </c:pt>
                <c:pt idx="154">
                  <c:v>63.5</c:v>
                </c:pt>
                <c:pt idx="155">
                  <c:v>77</c:v>
                </c:pt>
                <c:pt idx="156">
                  <c:v>64.900000000000006</c:v>
                </c:pt>
                <c:pt idx="157">
                  <c:v>55.1</c:v>
                </c:pt>
                <c:pt idx="158">
                  <c:v>77.099999999999994</c:v>
                </c:pt>
                <c:pt idx="159">
                  <c:v>85.6</c:v>
                </c:pt>
                <c:pt idx="160">
                  <c:v>76.7</c:v>
                </c:pt>
                <c:pt idx="161">
                  <c:v>71.3</c:v>
                </c:pt>
                <c:pt idx="162">
                  <c:v>56.1</c:v>
                </c:pt>
                <c:pt idx="163">
                  <c:v>73.5</c:v>
                </c:pt>
                <c:pt idx="164">
                  <c:v>77.900000000000006</c:v>
                </c:pt>
                <c:pt idx="165">
                  <c:v>75.8</c:v>
                </c:pt>
                <c:pt idx="166">
                  <c:v>51.7</c:v>
                </c:pt>
                <c:pt idx="167">
                  <c:v>58.2</c:v>
                </c:pt>
                <c:pt idx="168">
                  <c:v>68.5</c:v>
                </c:pt>
                <c:pt idx="169">
                  <c:v>72.400000000000006</c:v>
                </c:pt>
                <c:pt idx="170">
                  <c:v>68</c:v>
                </c:pt>
                <c:pt idx="171">
                  <c:v>67.2</c:v>
                </c:pt>
                <c:pt idx="172">
                  <c:v>73.400000000000006</c:v>
                </c:pt>
                <c:pt idx="173">
                  <c:v>74.099999999999994</c:v>
                </c:pt>
                <c:pt idx="174">
                  <c:v>83.6</c:v>
                </c:pt>
                <c:pt idx="175">
                  <c:v>65.5</c:v>
                </c:pt>
                <c:pt idx="176">
                  <c:v>79.8</c:v>
                </c:pt>
                <c:pt idx="177">
                  <c:v>66</c:v>
                </c:pt>
                <c:pt idx="178">
                  <c:v>56.9</c:v>
                </c:pt>
                <c:pt idx="179">
                  <c:v>78.2</c:v>
                </c:pt>
                <c:pt idx="180">
                  <c:v>73.8</c:v>
                </c:pt>
                <c:pt idx="181">
                  <c:v>60</c:v>
                </c:pt>
                <c:pt idx="182">
                  <c:v>55.3</c:v>
                </c:pt>
                <c:pt idx="183">
                  <c:v>58.7</c:v>
                </c:pt>
                <c:pt idx="184">
                  <c:v>52.5</c:v>
                </c:pt>
                <c:pt idx="185">
                  <c:v>70.3</c:v>
                </c:pt>
                <c:pt idx="186">
                  <c:v>66.900000000000006</c:v>
                </c:pt>
                <c:pt idx="187">
                  <c:v>71.099999999999994</c:v>
                </c:pt>
                <c:pt idx="188">
                  <c:v>63.2</c:v>
                </c:pt>
                <c:pt idx="189">
                  <c:v>66.3</c:v>
                </c:pt>
                <c:pt idx="190">
                  <c:v>74.900000000000006</c:v>
                </c:pt>
                <c:pt idx="191">
                  <c:v>69.900000000000006</c:v>
                </c:pt>
                <c:pt idx="192">
                  <c:v>62.2</c:v>
                </c:pt>
                <c:pt idx="193">
                  <c:v>64.2</c:v>
                </c:pt>
                <c:pt idx="194">
                  <c:v>61.5</c:v>
                </c:pt>
                <c:pt idx="195">
                  <c:v>73.599999999999994</c:v>
                </c:pt>
                <c:pt idx="196">
                  <c:v>49</c:v>
                </c:pt>
                <c:pt idx="197">
                  <c:v>82</c:v>
                </c:pt>
                <c:pt idx="198">
                  <c:v>57.6</c:v>
                </c:pt>
                <c:pt idx="199">
                  <c:v>73.099999999999994</c:v>
                </c:pt>
                <c:pt idx="200">
                  <c:v>54.3</c:v>
                </c:pt>
                <c:pt idx="201">
                  <c:v>66.8</c:v>
                </c:pt>
                <c:pt idx="202">
                  <c:v>55.2</c:v>
                </c:pt>
                <c:pt idx="203">
                  <c:v>79.5</c:v>
                </c:pt>
                <c:pt idx="204">
                  <c:v>72.900000000000006</c:v>
                </c:pt>
                <c:pt idx="205">
                  <c:v>52.7</c:v>
                </c:pt>
                <c:pt idx="206">
                  <c:v>71.099999999999994</c:v>
                </c:pt>
                <c:pt idx="207">
                  <c:v>66.7</c:v>
                </c:pt>
                <c:pt idx="208">
                  <c:v>63.3</c:v>
                </c:pt>
                <c:pt idx="209">
                  <c:v>68</c:v>
                </c:pt>
                <c:pt idx="210">
                  <c:v>49.1</c:v>
                </c:pt>
                <c:pt idx="211">
                  <c:v>65.2</c:v>
                </c:pt>
                <c:pt idx="212">
                  <c:v>53.4</c:v>
                </c:pt>
                <c:pt idx="213">
                  <c:v>63.6</c:v>
                </c:pt>
                <c:pt idx="214">
                  <c:v>82.3</c:v>
                </c:pt>
                <c:pt idx="215">
                  <c:v>66.599999999999994</c:v>
                </c:pt>
                <c:pt idx="216">
                  <c:v>57.4</c:v>
                </c:pt>
                <c:pt idx="217">
                  <c:v>66.400000000000006</c:v>
                </c:pt>
                <c:pt idx="218">
                  <c:v>79.3</c:v>
                </c:pt>
                <c:pt idx="219">
                  <c:v>71.3</c:v>
                </c:pt>
                <c:pt idx="220">
                  <c:v>68.8</c:v>
                </c:pt>
                <c:pt idx="221">
                  <c:v>68.599999999999994</c:v>
                </c:pt>
                <c:pt idx="222">
                  <c:v>61.6</c:v>
                </c:pt>
                <c:pt idx="223">
                  <c:v>64</c:v>
                </c:pt>
                <c:pt idx="224">
                  <c:v>76.900000000000006</c:v>
                </c:pt>
                <c:pt idx="225">
                  <c:v>47.4</c:v>
                </c:pt>
                <c:pt idx="226">
                  <c:v>67.5</c:v>
                </c:pt>
                <c:pt idx="227">
                  <c:v>38.9</c:v>
                </c:pt>
                <c:pt idx="228">
                  <c:v>44.9</c:v>
                </c:pt>
                <c:pt idx="229">
                  <c:v>44.1</c:v>
                </c:pt>
                <c:pt idx="230">
                  <c:v>67.099999999999994</c:v>
                </c:pt>
                <c:pt idx="231">
                  <c:v>56.7</c:v>
                </c:pt>
                <c:pt idx="232">
                  <c:v>53</c:v>
                </c:pt>
                <c:pt idx="233">
                  <c:v>47.4</c:v>
                </c:pt>
                <c:pt idx="234">
                  <c:v>66.400000000000006</c:v>
                </c:pt>
                <c:pt idx="235">
                  <c:v>61.8</c:v>
                </c:pt>
                <c:pt idx="236">
                  <c:v>66.599999999999994</c:v>
                </c:pt>
                <c:pt idx="237">
                  <c:v>59.4</c:v>
                </c:pt>
                <c:pt idx="238">
                  <c:v>70.400000000000006</c:v>
                </c:pt>
                <c:pt idx="239">
                  <c:v>63.5</c:v>
                </c:pt>
                <c:pt idx="240">
                  <c:v>49.1</c:v>
                </c:pt>
                <c:pt idx="241">
                  <c:v>64.2</c:v>
                </c:pt>
                <c:pt idx="242">
                  <c:v>60</c:v>
                </c:pt>
                <c:pt idx="243">
                  <c:v>65</c:v>
                </c:pt>
                <c:pt idx="244">
                  <c:v>63.2</c:v>
                </c:pt>
                <c:pt idx="245">
                  <c:v>60.1</c:v>
                </c:pt>
                <c:pt idx="246">
                  <c:v>67.3</c:v>
                </c:pt>
                <c:pt idx="247">
                  <c:v>56.8</c:v>
                </c:pt>
                <c:pt idx="248">
                  <c:v>64.8</c:v>
                </c:pt>
                <c:pt idx="249">
                  <c:v>61.3</c:v>
                </c:pt>
                <c:pt idx="250">
                  <c:v>41.5</c:v>
                </c:pt>
                <c:pt idx="251">
                  <c:v>45.3</c:v>
                </c:pt>
                <c:pt idx="252">
                  <c:v>69.8</c:v>
                </c:pt>
                <c:pt idx="253">
                  <c:v>54.2</c:v>
                </c:pt>
                <c:pt idx="254">
                  <c:v>68.5</c:v>
                </c:pt>
                <c:pt idx="255">
                  <c:v>69.5</c:v>
                </c:pt>
                <c:pt idx="256">
                  <c:v>67.8</c:v>
                </c:pt>
                <c:pt idx="257">
                  <c:v>56.6</c:v>
                </c:pt>
                <c:pt idx="258">
                  <c:v>55.4</c:v>
                </c:pt>
                <c:pt idx="259">
                  <c:v>43.9</c:v>
                </c:pt>
                <c:pt idx="260">
                  <c:v>54.8</c:v>
                </c:pt>
                <c:pt idx="261">
                  <c:v>61.2</c:v>
                </c:pt>
                <c:pt idx="262">
                  <c:v>48.1</c:v>
                </c:pt>
                <c:pt idx="263">
                  <c:v>67.5</c:v>
                </c:pt>
                <c:pt idx="264">
                  <c:v>73.5</c:v>
                </c:pt>
                <c:pt idx="265">
                  <c:v>40.800000000000004</c:v>
                </c:pt>
                <c:pt idx="266">
                  <c:v>36.800000000000004</c:v>
                </c:pt>
                <c:pt idx="267">
                  <c:v>42.6</c:v>
                </c:pt>
                <c:pt idx="268">
                  <c:v>66.099999999999994</c:v>
                </c:pt>
                <c:pt idx="269">
                  <c:v>60.1</c:v>
                </c:pt>
                <c:pt idx="270">
                  <c:v>65.5</c:v>
                </c:pt>
                <c:pt idx="271">
                  <c:v>61.8</c:v>
                </c:pt>
                <c:pt idx="272">
                  <c:v>45.7</c:v>
                </c:pt>
                <c:pt idx="273">
                  <c:v>52.9</c:v>
                </c:pt>
                <c:pt idx="274">
                  <c:v>60.3</c:v>
                </c:pt>
                <c:pt idx="275">
                  <c:v>78.599999999999994</c:v>
                </c:pt>
                <c:pt idx="276">
                  <c:v>67.599999999999994</c:v>
                </c:pt>
                <c:pt idx="277">
                  <c:v>63.1</c:v>
                </c:pt>
                <c:pt idx="278">
                  <c:v>36.800000000000004</c:v>
                </c:pt>
                <c:pt idx="279">
                  <c:v>60.1</c:v>
                </c:pt>
                <c:pt idx="280">
                  <c:v>59.1</c:v>
                </c:pt>
                <c:pt idx="281">
                  <c:v>51.4</c:v>
                </c:pt>
                <c:pt idx="282">
                  <c:v>49.3</c:v>
                </c:pt>
                <c:pt idx="283">
                  <c:v>62.2</c:v>
                </c:pt>
                <c:pt idx="284">
                  <c:v>48.2</c:v>
                </c:pt>
                <c:pt idx="285">
                  <c:v>33.800000000000004</c:v>
                </c:pt>
                <c:pt idx="286">
                  <c:v>57</c:v>
                </c:pt>
                <c:pt idx="287">
                  <c:v>50.5</c:v>
                </c:pt>
                <c:pt idx="288">
                  <c:v>63.8</c:v>
                </c:pt>
                <c:pt idx="289">
                  <c:v>58</c:v>
                </c:pt>
                <c:pt idx="290">
                  <c:v>46.9</c:v>
                </c:pt>
                <c:pt idx="291">
                  <c:v>57.7</c:v>
                </c:pt>
                <c:pt idx="292">
                  <c:v>61.8</c:v>
                </c:pt>
                <c:pt idx="293">
                  <c:v>64.400000000000006</c:v>
                </c:pt>
                <c:pt idx="294">
                  <c:v>49.6</c:v>
                </c:pt>
                <c:pt idx="295">
                  <c:v>64.599999999999994</c:v>
                </c:pt>
                <c:pt idx="296">
                  <c:v>50.7</c:v>
                </c:pt>
                <c:pt idx="297">
                  <c:v>56.8</c:v>
                </c:pt>
                <c:pt idx="298">
                  <c:v>48.4</c:v>
                </c:pt>
                <c:pt idx="299">
                  <c:v>64.599999999999994</c:v>
                </c:pt>
                <c:pt idx="300">
                  <c:v>56.9</c:v>
                </c:pt>
                <c:pt idx="301">
                  <c:v>71.900000000000006</c:v>
                </c:pt>
                <c:pt idx="302">
                  <c:v>32.9</c:v>
                </c:pt>
                <c:pt idx="303">
                  <c:v>58.8</c:v>
                </c:pt>
                <c:pt idx="304">
                  <c:v>66</c:v>
                </c:pt>
                <c:pt idx="305">
                  <c:v>53.1</c:v>
                </c:pt>
                <c:pt idx="306">
                  <c:v>51.5</c:v>
                </c:pt>
                <c:pt idx="307">
                  <c:v>66.400000000000006</c:v>
                </c:pt>
                <c:pt idx="308">
                  <c:v>55.1</c:v>
                </c:pt>
                <c:pt idx="309">
                  <c:v>65.599999999999994</c:v>
                </c:pt>
                <c:pt idx="310">
                  <c:v>60.3</c:v>
                </c:pt>
                <c:pt idx="311">
                  <c:v>67.8</c:v>
                </c:pt>
                <c:pt idx="312">
                  <c:v>57.6</c:v>
                </c:pt>
                <c:pt idx="313">
                  <c:v>71.099999999999994</c:v>
                </c:pt>
                <c:pt idx="314">
                  <c:v>42.4</c:v>
                </c:pt>
                <c:pt idx="315">
                  <c:v>60.1</c:v>
                </c:pt>
                <c:pt idx="316">
                  <c:v>58.2</c:v>
                </c:pt>
                <c:pt idx="317">
                  <c:v>62.7</c:v>
                </c:pt>
                <c:pt idx="318">
                  <c:v>55.8</c:v>
                </c:pt>
                <c:pt idx="319">
                  <c:v>48.6</c:v>
                </c:pt>
                <c:pt idx="320">
                  <c:v>68.8</c:v>
                </c:pt>
                <c:pt idx="321">
                  <c:v>53.4</c:v>
                </c:pt>
                <c:pt idx="322">
                  <c:v>70.2</c:v>
                </c:pt>
                <c:pt idx="323">
                  <c:v>51.8</c:v>
                </c:pt>
                <c:pt idx="324">
                  <c:v>58.4</c:v>
                </c:pt>
                <c:pt idx="325">
                  <c:v>51</c:v>
                </c:pt>
                <c:pt idx="326">
                  <c:v>33</c:v>
                </c:pt>
                <c:pt idx="327">
                  <c:v>45.3</c:v>
                </c:pt>
                <c:pt idx="328">
                  <c:v>64</c:v>
                </c:pt>
                <c:pt idx="329">
                  <c:v>69.900000000000006</c:v>
                </c:pt>
                <c:pt idx="330">
                  <c:v>70.7</c:v>
                </c:pt>
                <c:pt idx="331">
                  <c:v>59.7</c:v>
                </c:pt>
                <c:pt idx="332">
                  <c:v>71.5</c:v>
                </c:pt>
                <c:pt idx="333">
                  <c:v>64.400000000000006</c:v>
                </c:pt>
                <c:pt idx="334">
                  <c:v>48</c:v>
                </c:pt>
                <c:pt idx="335">
                  <c:v>50.8</c:v>
                </c:pt>
                <c:pt idx="336">
                  <c:v>63.7</c:v>
                </c:pt>
                <c:pt idx="337">
                  <c:v>57</c:v>
                </c:pt>
                <c:pt idx="338">
                  <c:v>66.599999999999994</c:v>
                </c:pt>
                <c:pt idx="339">
                  <c:v>56.1</c:v>
                </c:pt>
                <c:pt idx="340">
                  <c:v>61.6</c:v>
                </c:pt>
                <c:pt idx="341">
                  <c:v>58</c:v>
                </c:pt>
                <c:pt idx="342">
                  <c:v>44</c:v>
                </c:pt>
                <c:pt idx="343">
                  <c:v>65.599999999999994</c:v>
                </c:pt>
                <c:pt idx="344">
                  <c:v>41.8</c:v>
                </c:pt>
                <c:pt idx="345">
                  <c:v>58.4</c:v>
                </c:pt>
                <c:pt idx="346">
                  <c:v>65.2</c:v>
                </c:pt>
                <c:pt idx="347">
                  <c:v>63.3</c:v>
                </c:pt>
                <c:pt idx="348">
                  <c:v>60.4</c:v>
                </c:pt>
                <c:pt idx="349">
                  <c:v>59</c:v>
                </c:pt>
                <c:pt idx="350">
                  <c:v>44.9</c:v>
                </c:pt>
                <c:pt idx="351">
                  <c:v>46.1</c:v>
                </c:pt>
                <c:pt idx="352">
                  <c:v>42.6</c:v>
                </c:pt>
                <c:pt idx="353">
                  <c:v>68.599999999999994</c:v>
                </c:pt>
                <c:pt idx="354">
                  <c:v>71.5</c:v>
                </c:pt>
                <c:pt idx="355">
                  <c:v>73.599999999999994</c:v>
                </c:pt>
                <c:pt idx="356">
                  <c:v>59.7</c:v>
                </c:pt>
                <c:pt idx="357">
                  <c:v>51.4</c:v>
                </c:pt>
                <c:pt idx="358">
                  <c:v>72.8</c:v>
                </c:pt>
                <c:pt idx="359">
                  <c:v>48.8</c:v>
                </c:pt>
                <c:pt idx="360">
                  <c:v>59.4</c:v>
                </c:pt>
                <c:pt idx="361">
                  <c:v>34</c:v>
                </c:pt>
                <c:pt idx="362">
                  <c:v>30.6</c:v>
                </c:pt>
                <c:pt idx="363">
                  <c:v>51.9</c:v>
                </c:pt>
                <c:pt idx="364">
                  <c:v>71.900000000000006</c:v>
                </c:pt>
                <c:pt idx="365">
                  <c:v>54.4</c:v>
                </c:pt>
                <c:pt idx="366">
                  <c:v>55.7</c:v>
                </c:pt>
                <c:pt idx="367">
                  <c:v>60.6</c:v>
                </c:pt>
                <c:pt idx="368">
                  <c:v>67.7</c:v>
                </c:pt>
                <c:pt idx="369">
                  <c:v>48.1</c:v>
                </c:pt>
                <c:pt idx="370">
                  <c:v>61.2</c:v>
                </c:pt>
                <c:pt idx="371">
                  <c:v>44.7</c:v>
                </c:pt>
                <c:pt idx="372">
                  <c:v>46.1</c:v>
                </c:pt>
                <c:pt idx="373">
                  <c:v>55.6</c:v>
                </c:pt>
                <c:pt idx="374">
                  <c:v>40.5</c:v>
                </c:pt>
                <c:pt idx="375">
                  <c:v>61.2</c:v>
                </c:pt>
                <c:pt idx="376">
                  <c:v>68.099999999999994</c:v>
                </c:pt>
                <c:pt idx="377">
                  <c:v>55</c:v>
                </c:pt>
                <c:pt idx="378">
                  <c:v>62.9</c:v>
                </c:pt>
                <c:pt idx="379">
                  <c:v>53.4</c:v>
                </c:pt>
                <c:pt idx="380">
                  <c:v>49.3</c:v>
                </c:pt>
                <c:pt idx="381">
                  <c:v>53.4</c:v>
                </c:pt>
                <c:pt idx="382">
                  <c:v>55.7</c:v>
                </c:pt>
                <c:pt idx="383">
                  <c:v>61.7</c:v>
                </c:pt>
                <c:pt idx="384">
                  <c:v>53.3</c:v>
                </c:pt>
                <c:pt idx="385">
                  <c:v>40.1</c:v>
                </c:pt>
                <c:pt idx="386">
                  <c:v>44.5</c:v>
                </c:pt>
                <c:pt idx="387">
                  <c:v>55.8</c:v>
                </c:pt>
                <c:pt idx="388">
                  <c:v>55.6</c:v>
                </c:pt>
                <c:pt idx="389">
                  <c:v>49.8</c:v>
                </c:pt>
                <c:pt idx="390">
                  <c:v>47.1</c:v>
                </c:pt>
                <c:pt idx="391">
                  <c:v>59.3</c:v>
                </c:pt>
                <c:pt idx="392">
                  <c:v>40.5</c:v>
                </c:pt>
                <c:pt idx="393">
                  <c:v>67.8</c:v>
                </c:pt>
                <c:pt idx="394">
                  <c:v>68.5</c:v>
                </c:pt>
                <c:pt idx="395">
                  <c:v>51.5</c:v>
                </c:pt>
                <c:pt idx="396">
                  <c:v>67.8</c:v>
                </c:pt>
                <c:pt idx="397">
                  <c:v>58</c:v>
                </c:pt>
                <c:pt idx="398">
                  <c:v>64.7</c:v>
                </c:pt>
                <c:pt idx="399">
                  <c:v>70.5</c:v>
                </c:pt>
                <c:pt idx="400">
                  <c:v>46.8</c:v>
                </c:pt>
                <c:pt idx="401">
                  <c:v>47.8</c:v>
                </c:pt>
                <c:pt idx="402">
                  <c:v>39.4</c:v>
                </c:pt>
                <c:pt idx="403">
                  <c:v>44</c:v>
                </c:pt>
                <c:pt idx="404">
                  <c:v>43.4</c:v>
                </c:pt>
                <c:pt idx="405">
                  <c:v>36.5</c:v>
                </c:pt>
                <c:pt idx="406">
                  <c:v>63.3</c:v>
                </c:pt>
                <c:pt idx="407">
                  <c:v>56.7</c:v>
                </c:pt>
                <c:pt idx="408">
                  <c:v>54.5</c:v>
                </c:pt>
                <c:pt idx="409">
                  <c:v>62.8</c:v>
                </c:pt>
                <c:pt idx="410">
                  <c:v>49.6</c:v>
                </c:pt>
                <c:pt idx="411">
                  <c:v>50</c:v>
                </c:pt>
                <c:pt idx="412">
                  <c:v>53.8</c:v>
                </c:pt>
                <c:pt idx="413">
                  <c:v>45.5</c:v>
                </c:pt>
                <c:pt idx="414">
                  <c:v>36.4</c:v>
                </c:pt>
                <c:pt idx="415">
                  <c:v>58.9</c:v>
                </c:pt>
                <c:pt idx="416">
                  <c:v>50</c:v>
                </c:pt>
                <c:pt idx="417">
                  <c:v>55.7</c:v>
                </c:pt>
                <c:pt idx="418">
                  <c:v>54.2</c:v>
                </c:pt>
                <c:pt idx="419">
                  <c:v>52.3</c:v>
                </c:pt>
                <c:pt idx="420">
                  <c:v>43.3</c:v>
                </c:pt>
                <c:pt idx="421">
                  <c:v>40.300000000000004</c:v>
                </c:pt>
                <c:pt idx="422">
                  <c:v>49</c:v>
                </c:pt>
                <c:pt idx="423">
                  <c:v>52.2</c:v>
                </c:pt>
                <c:pt idx="424">
                  <c:v>68.099999999999994</c:v>
                </c:pt>
                <c:pt idx="425">
                  <c:v>67</c:v>
                </c:pt>
                <c:pt idx="426">
                  <c:v>61.4</c:v>
                </c:pt>
                <c:pt idx="427">
                  <c:v>60.7</c:v>
                </c:pt>
                <c:pt idx="428">
                  <c:v>60.9</c:v>
                </c:pt>
                <c:pt idx="429">
                  <c:v>49.3</c:v>
                </c:pt>
                <c:pt idx="430">
                  <c:v>35.700000000000003</c:v>
                </c:pt>
                <c:pt idx="431">
                  <c:v>55</c:v>
                </c:pt>
                <c:pt idx="432">
                  <c:v>52.5</c:v>
                </c:pt>
                <c:pt idx="433">
                  <c:v>54.4</c:v>
                </c:pt>
                <c:pt idx="434">
                  <c:v>43.5</c:v>
                </c:pt>
                <c:pt idx="435">
                  <c:v>71</c:v>
                </c:pt>
                <c:pt idx="436">
                  <c:v>47.9</c:v>
                </c:pt>
                <c:pt idx="437">
                  <c:v>53.9</c:v>
                </c:pt>
                <c:pt idx="438">
                  <c:v>51.4</c:v>
                </c:pt>
                <c:pt idx="439">
                  <c:v>53</c:v>
                </c:pt>
                <c:pt idx="440">
                  <c:v>56.5</c:v>
                </c:pt>
                <c:pt idx="441">
                  <c:v>39.5</c:v>
                </c:pt>
                <c:pt idx="442">
                  <c:v>46</c:v>
                </c:pt>
                <c:pt idx="443">
                  <c:v>53.7</c:v>
                </c:pt>
                <c:pt idx="444">
                  <c:v>60.7</c:v>
                </c:pt>
                <c:pt idx="445">
                  <c:v>53.3</c:v>
                </c:pt>
                <c:pt idx="446">
                  <c:v>58.3</c:v>
                </c:pt>
                <c:pt idx="447">
                  <c:v>55.4</c:v>
                </c:pt>
                <c:pt idx="448">
                  <c:v>48.1</c:v>
                </c:pt>
                <c:pt idx="449">
                  <c:v>56.9</c:v>
                </c:pt>
                <c:pt idx="450">
                  <c:v>20.7</c:v>
                </c:pt>
                <c:pt idx="451">
                  <c:v>38.9</c:v>
                </c:pt>
                <c:pt idx="452">
                  <c:v>68.2</c:v>
                </c:pt>
                <c:pt idx="453">
                  <c:v>54.3</c:v>
                </c:pt>
                <c:pt idx="454">
                  <c:v>48.2</c:v>
                </c:pt>
                <c:pt idx="455">
                  <c:v>68.2</c:v>
                </c:pt>
                <c:pt idx="456">
                  <c:v>62.9</c:v>
                </c:pt>
                <c:pt idx="457">
                  <c:v>38.9</c:v>
                </c:pt>
                <c:pt idx="458">
                  <c:v>38.6</c:v>
                </c:pt>
                <c:pt idx="459">
                  <c:v>41.8</c:v>
                </c:pt>
                <c:pt idx="460">
                  <c:v>48</c:v>
                </c:pt>
                <c:pt idx="461">
                  <c:v>50.9</c:v>
                </c:pt>
                <c:pt idx="462">
                  <c:v>60.8</c:v>
                </c:pt>
                <c:pt idx="463">
                  <c:v>52.2</c:v>
                </c:pt>
                <c:pt idx="464">
                  <c:v>55.4</c:v>
                </c:pt>
                <c:pt idx="465">
                  <c:v>43.4</c:v>
                </c:pt>
                <c:pt idx="466">
                  <c:v>70.5</c:v>
                </c:pt>
                <c:pt idx="467">
                  <c:v>70</c:v>
                </c:pt>
                <c:pt idx="468">
                  <c:v>45.8</c:v>
                </c:pt>
                <c:pt idx="469">
                  <c:v>46.8</c:v>
                </c:pt>
                <c:pt idx="470">
                  <c:v>34</c:v>
                </c:pt>
                <c:pt idx="471">
                  <c:v>55.3</c:v>
                </c:pt>
                <c:pt idx="472">
                  <c:v>38.300000000000004</c:v>
                </c:pt>
                <c:pt idx="473">
                  <c:v>47.4</c:v>
                </c:pt>
                <c:pt idx="474">
                  <c:v>28.8</c:v>
                </c:pt>
                <c:pt idx="475">
                  <c:v>39.1</c:v>
                </c:pt>
                <c:pt idx="476">
                  <c:v>40.1</c:v>
                </c:pt>
                <c:pt idx="477">
                  <c:v>46.2</c:v>
                </c:pt>
                <c:pt idx="478">
                  <c:v>52.5</c:v>
                </c:pt>
                <c:pt idx="479">
                  <c:v>34.800000000000004</c:v>
                </c:pt>
                <c:pt idx="480">
                  <c:v>44.7</c:v>
                </c:pt>
                <c:pt idx="481">
                  <c:v>49.1</c:v>
                </c:pt>
                <c:pt idx="482">
                  <c:v>37.9</c:v>
                </c:pt>
                <c:pt idx="483">
                  <c:v>40.200000000000003</c:v>
                </c:pt>
                <c:pt idx="484">
                  <c:v>54.8</c:v>
                </c:pt>
                <c:pt idx="485">
                  <c:v>59.5</c:v>
                </c:pt>
                <c:pt idx="486">
                  <c:v>37.800000000000004</c:v>
                </c:pt>
                <c:pt idx="487">
                  <c:v>66.5</c:v>
                </c:pt>
                <c:pt idx="488">
                  <c:v>48.4</c:v>
                </c:pt>
                <c:pt idx="489">
                  <c:v>42</c:v>
                </c:pt>
                <c:pt idx="490">
                  <c:v>28.2</c:v>
                </c:pt>
                <c:pt idx="491">
                  <c:v>20.8</c:v>
                </c:pt>
                <c:pt idx="492">
                  <c:v>69.3</c:v>
                </c:pt>
                <c:pt idx="493">
                  <c:v>46.2</c:v>
                </c:pt>
                <c:pt idx="494">
                  <c:v>64.900000000000006</c:v>
                </c:pt>
                <c:pt idx="495">
                  <c:v>53.6</c:v>
                </c:pt>
                <c:pt idx="496">
                  <c:v>60.1</c:v>
                </c:pt>
                <c:pt idx="497">
                  <c:v>56.6</c:v>
                </c:pt>
                <c:pt idx="498">
                  <c:v>58</c:v>
                </c:pt>
                <c:pt idx="499">
                  <c:v>40.6</c:v>
                </c:pt>
                <c:pt idx="500">
                  <c:v>100</c:v>
                </c:pt>
                <c:pt idx="501">
                  <c:v>59.3</c:v>
                </c:pt>
                <c:pt idx="502">
                  <c:v>69.099999999999994</c:v>
                </c:pt>
                <c:pt idx="503">
                  <c:v>59.4</c:v>
                </c:pt>
                <c:pt idx="504">
                  <c:v>39.9</c:v>
                </c:pt>
                <c:pt idx="505">
                  <c:v>52.9</c:v>
                </c:pt>
                <c:pt idx="506">
                  <c:v>46.8</c:v>
                </c:pt>
                <c:pt idx="507">
                  <c:v>57</c:v>
                </c:pt>
                <c:pt idx="508">
                  <c:v>1.5</c:v>
                </c:pt>
                <c:pt idx="509">
                  <c:v>59.3</c:v>
                </c:pt>
                <c:pt idx="510">
                  <c:v>39.6</c:v>
                </c:pt>
                <c:pt idx="511">
                  <c:v>51.7</c:v>
                </c:pt>
                <c:pt idx="512">
                  <c:v>26.9</c:v>
                </c:pt>
                <c:pt idx="513">
                  <c:v>52.5</c:v>
                </c:pt>
                <c:pt idx="514">
                  <c:v>56.7</c:v>
                </c:pt>
                <c:pt idx="515">
                  <c:v>54.8</c:v>
                </c:pt>
                <c:pt idx="516">
                  <c:v>61.6</c:v>
                </c:pt>
                <c:pt idx="517">
                  <c:v>43.9</c:v>
                </c:pt>
                <c:pt idx="518">
                  <c:v>55.5</c:v>
                </c:pt>
                <c:pt idx="519">
                  <c:v>57.7</c:v>
                </c:pt>
                <c:pt idx="520">
                  <c:v>60.3</c:v>
                </c:pt>
                <c:pt idx="521">
                  <c:v>59.6</c:v>
                </c:pt>
                <c:pt idx="522">
                  <c:v>32</c:v>
                </c:pt>
                <c:pt idx="523">
                  <c:v>44.4</c:v>
                </c:pt>
                <c:pt idx="524">
                  <c:v>53.6</c:v>
                </c:pt>
                <c:pt idx="525">
                  <c:v>34.1</c:v>
                </c:pt>
                <c:pt idx="526">
                  <c:v>51.1</c:v>
                </c:pt>
                <c:pt idx="527">
                  <c:v>34.1</c:v>
                </c:pt>
                <c:pt idx="528">
                  <c:v>42</c:v>
                </c:pt>
                <c:pt idx="529">
                  <c:v>10.3</c:v>
                </c:pt>
                <c:pt idx="530">
                  <c:v>41.2</c:v>
                </c:pt>
                <c:pt idx="531">
                  <c:v>55.5</c:v>
                </c:pt>
                <c:pt idx="532">
                  <c:v>57.6</c:v>
                </c:pt>
                <c:pt idx="533">
                  <c:v>45.1</c:v>
                </c:pt>
                <c:pt idx="534">
                  <c:v>48.5</c:v>
                </c:pt>
                <c:pt idx="535">
                  <c:v>62.5</c:v>
                </c:pt>
                <c:pt idx="536">
                  <c:v>29.3</c:v>
                </c:pt>
                <c:pt idx="537">
                  <c:v>58.2</c:v>
                </c:pt>
                <c:pt idx="538">
                  <c:v>73</c:v>
                </c:pt>
                <c:pt idx="539">
                  <c:v>35.5</c:v>
                </c:pt>
                <c:pt idx="540">
                  <c:v>53.4</c:v>
                </c:pt>
                <c:pt idx="541">
                  <c:v>58.7</c:v>
                </c:pt>
                <c:pt idx="542">
                  <c:v>49.7</c:v>
                </c:pt>
                <c:pt idx="543">
                  <c:v>51.8</c:v>
                </c:pt>
                <c:pt idx="544">
                  <c:v>52.1</c:v>
                </c:pt>
                <c:pt idx="545">
                  <c:v>57.8</c:v>
                </c:pt>
                <c:pt idx="546">
                  <c:v>56.2</c:v>
                </c:pt>
                <c:pt idx="547">
                  <c:v>41.9</c:v>
                </c:pt>
                <c:pt idx="548">
                  <c:v>58.1</c:v>
                </c:pt>
                <c:pt idx="549">
                  <c:v>36.6</c:v>
                </c:pt>
                <c:pt idx="550">
                  <c:v>40.4</c:v>
                </c:pt>
                <c:pt idx="551">
                  <c:v>46</c:v>
                </c:pt>
                <c:pt idx="552">
                  <c:v>39.6</c:v>
                </c:pt>
                <c:pt idx="553">
                  <c:v>58.7</c:v>
                </c:pt>
                <c:pt idx="554">
                  <c:v>46</c:v>
                </c:pt>
                <c:pt idx="555">
                  <c:v>45.3</c:v>
                </c:pt>
                <c:pt idx="556">
                  <c:v>56.6</c:v>
                </c:pt>
                <c:pt idx="557">
                  <c:v>70.2</c:v>
                </c:pt>
                <c:pt idx="558">
                  <c:v>50.9</c:v>
                </c:pt>
                <c:pt idx="559">
                  <c:v>28.8</c:v>
                </c:pt>
                <c:pt idx="560">
                  <c:v>40.300000000000004</c:v>
                </c:pt>
                <c:pt idx="561">
                  <c:v>27.2</c:v>
                </c:pt>
                <c:pt idx="562">
                  <c:v>52.4</c:v>
                </c:pt>
                <c:pt idx="563">
                  <c:v>35.800000000000004</c:v>
                </c:pt>
                <c:pt idx="564">
                  <c:v>55.1</c:v>
                </c:pt>
                <c:pt idx="565">
                  <c:v>56.2</c:v>
                </c:pt>
                <c:pt idx="566">
                  <c:v>54</c:v>
                </c:pt>
                <c:pt idx="567">
                  <c:v>31.8</c:v>
                </c:pt>
                <c:pt idx="568">
                  <c:v>36.5</c:v>
                </c:pt>
                <c:pt idx="569">
                  <c:v>44.3</c:v>
                </c:pt>
                <c:pt idx="570">
                  <c:v>44.6</c:v>
                </c:pt>
                <c:pt idx="571">
                  <c:v>100</c:v>
                </c:pt>
                <c:pt idx="572">
                  <c:v>44.8</c:v>
                </c:pt>
                <c:pt idx="573">
                  <c:v>54.4</c:v>
                </c:pt>
                <c:pt idx="574">
                  <c:v>45.3</c:v>
                </c:pt>
                <c:pt idx="575">
                  <c:v>52.8</c:v>
                </c:pt>
                <c:pt idx="576">
                  <c:v>57.5</c:v>
                </c:pt>
                <c:pt idx="577">
                  <c:v>67.3</c:v>
                </c:pt>
                <c:pt idx="578">
                  <c:v>51.8</c:v>
                </c:pt>
                <c:pt idx="579">
                  <c:v>43.9</c:v>
                </c:pt>
                <c:pt idx="580">
                  <c:v>47.1</c:v>
                </c:pt>
                <c:pt idx="581">
                  <c:v>22.7</c:v>
                </c:pt>
                <c:pt idx="582">
                  <c:v>21.6</c:v>
                </c:pt>
                <c:pt idx="583">
                  <c:v>40.200000000000003</c:v>
                </c:pt>
                <c:pt idx="584">
                  <c:v>48.1</c:v>
                </c:pt>
                <c:pt idx="585">
                  <c:v>45.7</c:v>
                </c:pt>
                <c:pt idx="586">
                  <c:v>52.7</c:v>
                </c:pt>
                <c:pt idx="587">
                  <c:v>43.7</c:v>
                </c:pt>
                <c:pt idx="588">
                  <c:v>59.1</c:v>
                </c:pt>
                <c:pt idx="589">
                  <c:v>29.2</c:v>
                </c:pt>
                <c:pt idx="590">
                  <c:v>37.300000000000004</c:v>
                </c:pt>
                <c:pt idx="591">
                  <c:v>23.1</c:v>
                </c:pt>
                <c:pt idx="592">
                  <c:v>55.7</c:v>
                </c:pt>
                <c:pt idx="593">
                  <c:v>62.2</c:v>
                </c:pt>
                <c:pt idx="594">
                  <c:v>65.599999999999994</c:v>
                </c:pt>
                <c:pt idx="595">
                  <c:v>43.1</c:v>
                </c:pt>
                <c:pt idx="596">
                  <c:v>38.800000000000004</c:v>
                </c:pt>
                <c:pt idx="597">
                  <c:v>50.5</c:v>
                </c:pt>
                <c:pt idx="598">
                  <c:v>52.8</c:v>
                </c:pt>
                <c:pt idx="599">
                  <c:v>51</c:v>
                </c:pt>
                <c:pt idx="600">
                  <c:v>32.1</c:v>
                </c:pt>
                <c:pt idx="601">
                  <c:v>38.300000000000004</c:v>
                </c:pt>
                <c:pt idx="602">
                  <c:v>36.300000000000004</c:v>
                </c:pt>
                <c:pt idx="603">
                  <c:v>47.2</c:v>
                </c:pt>
                <c:pt idx="604">
                  <c:v>51.9</c:v>
                </c:pt>
                <c:pt idx="605">
                  <c:v>39.4</c:v>
                </c:pt>
                <c:pt idx="606">
                  <c:v>59.8</c:v>
                </c:pt>
                <c:pt idx="607">
                  <c:v>38.200000000000003</c:v>
                </c:pt>
                <c:pt idx="608">
                  <c:v>41.9</c:v>
                </c:pt>
                <c:pt idx="609">
                  <c:v>32.1</c:v>
                </c:pt>
                <c:pt idx="610">
                  <c:v>31</c:v>
                </c:pt>
                <c:pt idx="611">
                  <c:v>52.1</c:v>
                </c:pt>
                <c:pt idx="612">
                  <c:v>37.200000000000003</c:v>
                </c:pt>
                <c:pt idx="613">
                  <c:v>75</c:v>
                </c:pt>
                <c:pt idx="614">
                  <c:v>37.1</c:v>
                </c:pt>
                <c:pt idx="615">
                  <c:v>42</c:v>
                </c:pt>
                <c:pt idx="616">
                  <c:v>40.300000000000004</c:v>
                </c:pt>
                <c:pt idx="617">
                  <c:v>57.8</c:v>
                </c:pt>
                <c:pt idx="618">
                  <c:v>46.3</c:v>
                </c:pt>
                <c:pt idx="619">
                  <c:v>46.2</c:v>
                </c:pt>
                <c:pt idx="620">
                  <c:v>35.4</c:v>
                </c:pt>
                <c:pt idx="621">
                  <c:v>37.1</c:v>
                </c:pt>
                <c:pt idx="622">
                  <c:v>49.7</c:v>
                </c:pt>
                <c:pt idx="623">
                  <c:v>59.3</c:v>
                </c:pt>
                <c:pt idx="624">
                  <c:v>36.9</c:v>
                </c:pt>
                <c:pt idx="625">
                  <c:v>13.7</c:v>
                </c:pt>
                <c:pt idx="626">
                  <c:v>50.3</c:v>
                </c:pt>
                <c:pt idx="627">
                  <c:v>41.5</c:v>
                </c:pt>
                <c:pt idx="628">
                  <c:v>38.300000000000004</c:v>
                </c:pt>
                <c:pt idx="629">
                  <c:v>35.200000000000003</c:v>
                </c:pt>
                <c:pt idx="630">
                  <c:v>40</c:v>
                </c:pt>
                <c:pt idx="631">
                  <c:v>41.4</c:v>
                </c:pt>
                <c:pt idx="632">
                  <c:v>40.5</c:v>
                </c:pt>
                <c:pt idx="633">
                  <c:v>27.4</c:v>
                </c:pt>
                <c:pt idx="634">
                  <c:v>28.1</c:v>
                </c:pt>
                <c:pt idx="635">
                  <c:v>34.5</c:v>
                </c:pt>
                <c:pt idx="636">
                  <c:v>23.3</c:v>
                </c:pt>
                <c:pt idx="637">
                  <c:v>36.700000000000003</c:v>
                </c:pt>
                <c:pt idx="638">
                  <c:v>36.300000000000004</c:v>
                </c:pt>
                <c:pt idx="639">
                  <c:v>35.1</c:v>
                </c:pt>
                <c:pt idx="640">
                  <c:v>65.900000000000006</c:v>
                </c:pt>
                <c:pt idx="641">
                  <c:v>57.6</c:v>
                </c:pt>
                <c:pt idx="642">
                  <c:v>51.3</c:v>
                </c:pt>
                <c:pt idx="643">
                  <c:v>36.800000000000004</c:v>
                </c:pt>
                <c:pt idx="644">
                  <c:v>35.4</c:v>
                </c:pt>
                <c:pt idx="645">
                  <c:v>38.300000000000004</c:v>
                </c:pt>
                <c:pt idx="646">
                  <c:v>35.1</c:v>
                </c:pt>
                <c:pt idx="647">
                  <c:v>43.7</c:v>
                </c:pt>
                <c:pt idx="648">
                  <c:v>6.5</c:v>
                </c:pt>
                <c:pt idx="649">
                  <c:v>23.5</c:v>
                </c:pt>
                <c:pt idx="650">
                  <c:v>37</c:v>
                </c:pt>
                <c:pt idx="651">
                  <c:v>77.7</c:v>
                </c:pt>
                <c:pt idx="652">
                  <c:v>46.4</c:v>
                </c:pt>
                <c:pt idx="653">
                  <c:v>17</c:v>
                </c:pt>
                <c:pt idx="654">
                  <c:v>23.1</c:v>
                </c:pt>
                <c:pt idx="655">
                  <c:v>31.9</c:v>
                </c:pt>
                <c:pt idx="656">
                  <c:v>46.5</c:v>
                </c:pt>
                <c:pt idx="657">
                  <c:v>34</c:v>
                </c:pt>
                <c:pt idx="658">
                  <c:v>41.8</c:v>
                </c:pt>
                <c:pt idx="659">
                  <c:v>30.7</c:v>
                </c:pt>
                <c:pt idx="660">
                  <c:v>20</c:v>
                </c:pt>
                <c:pt idx="661">
                  <c:v>36.800000000000004</c:v>
                </c:pt>
                <c:pt idx="662">
                  <c:v>24.2</c:v>
                </c:pt>
                <c:pt idx="663">
                  <c:v>30.2</c:v>
                </c:pt>
                <c:pt idx="664">
                  <c:v>38.300000000000004</c:v>
                </c:pt>
                <c:pt idx="665">
                  <c:v>31.8</c:v>
                </c:pt>
                <c:pt idx="666">
                  <c:v>61.6</c:v>
                </c:pt>
                <c:pt idx="667">
                  <c:v>61.5</c:v>
                </c:pt>
                <c:pt idx="668">
                  <c:v>22.9</c:v>
                </c:pt>
                <c:pt idx="669">
                  <c:v>28.9</c:v>
                </c:pt>
                <c:pt idx="670">
                  <c:v>43.1</c:v>
                </c:pt>
                <c:pt idx="671">
                  <c:v>27.3</c:v>
                </c:pt>
                <c:pt idx="672">
                  <c:v>36.200000000000003</c:v>
                </c:pt>
                <c:pt idx="673">
                  <c:v>27.6</c:v>
                </c:pt>
                <c:pt idx="674">
                  <c:v>23.8</c:v>
                </c:pt>
                <c:pt idx="675">
                  <c:v>16.5</c:v>
                </c:pt>
                <c:pt idx="676">
                  <c:v>67.900000000000006</c:v>
                </c:pt>
                <c:pt idx="677">
                  <c:v>11.4</c:v>
                </c:pt>
                <c:pt idx="678">
                  <c:v>9.1</c:v>
                </c:pt>
                <c:pt idx="679">
                  <c:v>18.399999999999999</c:v>
                </c:pt>
                <c:pt idx="680">
                  <c:v>39.4</c:v>
                </c:pt>
                <c:pt idx="681">
                  <c:v>79.5</c:v>
                </c:pt>
                <c:pt idx="682">
                  <c:v>19.3</c:v>
                </c:pt>
                <c:pt idx="683">
                  <c:v>28.4</c:v>
                </c:pt>
                <c:pt idx="684">
                  <c:v>29</c:v>
                </c:pt>
                <c:pt idx="685">
                  <c:v>34.700000000000003</c:v>
                </c:pt>
                <c:pt idx="686">
                  <c:v>12.3</c:v>
                </c:pt>
                <c:pt idx="687">
                  <c:v>46</c:v>
                </c:pt>
                <c:pt idx="688">
                  <c:v>11.3</c:v>
                </c:pt>
                <c:pt idx="689">
                  <c:v>2.1</c:v>
                </c:pt>
                <c:pt idx="690">
                  <c:v>10.3</c:v>
                </c:pt>
                <c:pt idx="691">
                  <c:v>48.8</c:v>
                </c:pt>
                <c:pt idx="692">
                  <c:v>46.5</c:v>
                </c:pt>
                <c:pt idx="693">
                  <c:v>29.1</c:v>
                </c:pt>
                <c:pt idx="694">
                  <c:v>36.700000000000003</c:v>
                </c:pt>
                <c:pt idx="695">
                  <c:v>28.1</c:v>
                </c:pt>
                <c:pt idx="696">
                  <c:v>33.800000000000004</c:v>
                </c:pt>
                <c:pt idx="697">
                  <c:v>34.9</c:v>
                </c:pt>
                <c:pt idx="698">
                  <c:v>26.2</c:v>
                </c:pt>
                <c:pt idx="699">
                  <c:v>26.7</c:v>
                </c:pt>
                <c:pt idx="700">
                  <c:v>34.6</c:v>
                </c:pt>
                <c:pt idx="701">
                  <c:v>14.6</c:v>
                </c:pt>
                <c:pt idx="702">
                  <c:v>17.3</c:v>
                </c:pt>
                <c:pt idx="703">
                  <c:v>39.4</c:v>
                </c:pt>
                <c:pt idx="704">
                  <c:v>28.6</c:v>
                </c:pt>
                <c:pt idx="705">
                  <c:v>25.4</c:v>
                </c:pt>
                <c:pt idx="706">
                  <c:v>17.5</c:v>
                </c:pt>
                <c:pt idx="707">
                  <c:v>38</c:v>
                </c:pt>
                <c:pt idx="708">
                  <c:v>39.9</c:v>
                </c:pt>
                <c:pt idx="709">
                  <c:v>27.5</c:v>
                </c:pt>
                <c:pt idx="710">
                  <c:v>25</c:v>
                </c:pt>
                <c:pt idx="711">
                  <c:v>31</c:v>
                </c:pt>
                <c:pt idx="712">
                  <c:v>28.2</c:v>
                </c:pt>
                <c:pt idx="713">
                  <c:v>30.1</c:v>
                </c:pt>
                <c:pt idx="714">
                  <c:v>32.1</c:v>
                </c:pt>
                <c:pt idx="715">
                  <c:v>4</c:v>
                </c:pt>
                <c:pt idx="716">
                  <c:v>16.3</c:v>
                </c:pt>
                <c:pt idx="717">
                  <c:v>22.2</c:v>
                </c:pt>
                <c:pt idx="718">
                  <c:v>5.6</c:v>
                </c:pt>
                <c:pt idx="719">
                  <c:v>8.2000000000000011</c:v>
                </c:pt>
              </c:numCache>
            </c:numRef>
          </c:xVal>
          <c:yVal>
            <c:numRef>
              <c:f>NFP!$B$2:$B$721</c:f>
              <c:numCache>
                <c:formatCode>General</c:formatCode>
                <c:ptCount val="720"/>
                <c:pt idx="0">
                  <c:v>9280</c:v>
                </c:pt>
                <c:pt idx="1">
                  <c:v>16221</c:v>
                </c:pt>
                <c:pt idx="2">
                  <c:v>28635</c:v>
                </c:pt>
                <c:pt idx="3">
                  <c:v>14994</c:v>
                </c:pt>
                <c:pt idx="4">
                  <c:v>17584</c:v>
                </c:pt>
                <c:pt idx="5">
                  <c:v>20293</c:v>
                </c:pt>
                <c:pt idx="6">
                  <c:v>11430</c:v>
                </c:pt>
                <c:pt idx="7">
                  <c:v>4995</c:v>
                </c:pt>
                <c:pt idx="8">
                  <c:v>12353</c:v>
                </c:pt>
                <c:pt idx="9">
                  <c:v>20494</c:v>
                </c:pt>
                <c:pt idx="10">
                  <c:v>16003</c:v>
                </c:pt>
                <c:pt idx="11">
                  <c:v>22976</c:v>
                </c:pt>
                <c:pt idx="12">
                  <c:v>13093</c:v>
                </c:pt>
                <c:pt idx="13">
                  <c:v>7410</c:v>
                </c:pt>
                <c:pt idx="14">
                  <c:v>14753</c:v>
                </c:pt>
                <c:pt idx="15">
                  <c:v>26998</c:v>
                </c:pt>
                <c:pt idx="16">
                  <c:v>5713</c:v>
                </c:pt>
                <c:pt idx="17">
                  <c:v>22620</c:v>
                </c:pt>
                <c:pt idx="18">
                  <c:v>18515</c:v>
                </c:pt>
                <c:pt idx="19">
                  <c:v>9071</c:v>
                </c:pt>
                <c:pt idx="20">
                  <c:v>10173</c:v>
                </c:pt>
                <c:pt idx="21">
                  <c:v>14205</c:v>
                </c:pt>
                <c:pt idx="22">
                  <c:v>5767</c:v>
                </c:pt>
                <c:pt idx="23">
                  <c:v>16576</c:v>
                </c:pt>
                <c:pt idx="24">
                  <c:v>2283</c:v>
                </c:pt>
                <c:pt idx="25">
                  <c:v>19718</c:v>
                </c:pt>
                <c:pt idx="26">
                  <c:v>30559</c:v>
                </c:pt>
                <c:pt idx="27">
                  <c:v>24148</c:v>
                </c:pt>
                <c:pt idx="28">
                  <c:v>7596</c:v>
                </c:pt>
                <c:pt idx="29">
                  <c:v>7098</c:v>
                </c:pt>
                <c:pt idx="30">
                  <c:v>6295</c:v>
                </c:pt>
                <c:pt idx="31">
                  <c:v>5771</c:v>
                </c:pt>
                <c:pt idx="32">
                  <c:v>11358</c:v>
                </c:pt>
                <c:pt idx="33">
                  <c:v>16107</c:v>
                </c:pt>
                <c:pt idx="34">
                  <c:v>11556</c:v>
                </c:pt>
                <c:pt idx="35">
                  <c:v>14377</c:v>
                </c:pt>
                <c:pt idx="36">
                  <c:v>20055</c:v>
                </c:pt>
                <c:pt idx="37">
                  <c:v>17191</c:v>
                </c:pt>
                <c:pt idx="38">
                  <c:v>21321</c:v>
                </c:pt>
                <c:pt idx="39">
                  <c:v>4062</c:v>
                </c:pt>
                <c:pt idx="40">
                  <c:v>14429</c:v>
                </c:pt>
                <c:pt idx="41">
                  <c:v>7867</c:v>
                </c:pt>
                <c:pt idx="42">
                  <c:v>11741</c:v>
                </c:pt>
                <c:pt idx="43">
                  <c:v>20397</c:v>
                </c:pt>
                <c:pt idx="44">
                  <c:v>22296</c:v>
                </c:pt>
                <c:pt idx="45">
                  <c:v>14526</c:v>
                </c:pt>
                <c:pt idx="46">
                  <c:v>20430</c:v>
                </c:pt>
                <c:pt idx="47">
                  <c:v>18352</c:v>
                </c:pt>
                <c:pt idx="48">
                  <c:v>16491</c:v>
                </c:pt>
                <c:pt idx="49">
                  <c:v>10096</c:v>
                </c:pt>
                <c:pt idx="50">
                  <c:v>20983</c:v>
                </c:pt>
                <c:pt idx="51">
                  <c:v>18942</c:v>
                </c:pt>
                <c:pt idx="52">
                  <c:v>9610</c:v>
                </c:pt>
                <c:pt idx="53">
                  <c:v>16648</c:v>
                </c:pt>
                <c:pt idx="54">
                  <c:v>17418</c:v>
                </c:pt>
                <c:pt idx="55">
                  <c:v>14189</c:v>
                </c:pt>
                <c:pt idx="56">
                  <c:v>4496</c:v>
                </c:pt>
                <c:pt idx="57">
                  <c:v>24230</c:v>
                </c:pt>
                <c:pt idx="58">
                  <c:v>44467</c:v>
                </c:pt>
                <c:pt idx="59">
                  <c:v>5636</c:v>
                </c:pt>
                <c:pt idx="60">
                  <c:v>6160</c:v>
                </c:pt>
                <c:pt idx="61">
                  <c:v>13119</c:v>
                </c:pt>
                <c:pt idx="62">
                  <c:v>16514</c:v>
                </c:pt>
                <c:pt idx="63">
                  <c:v>8565</c:v>
                </c:pt>
                <c:pt idx="64">
                  <c:v>16761</c:v>
                </c:pt>
                <c:pt idx="65">
                  <c:v>423</c:v>
                </c:pt>
                <c:pt idx="66">
                  <c:v>30359</c:v>
                </c:pt>
                <c:pt idx="67">
                  <c:v>19321</c:v>
                </c:pt>
                <c:pt idx="68">
                  <c:v>19740</c:v>
                </c:pt>
                <c:pt idx="69">
                  <c:v>25774</c:v>
                </c:pt>
                <c:pt idx="70">
                  <c:v>18847</c:v>
                </c:pt>
                <c:pt idx="71">
                  <c:v>20261</c:v>
                </c:pt>
                <c:pt idx="72">
                  <c:v>24161</c:v>
                </c:pt>
                <c:pt idx="73">
                  <c:v>17055</c:v>
                </c:pt>
                <c:pt idx="74">
                  <c:v>6481</c:v>
                </c:pt>
                <c:pt idx="75">
                  <c:v>16433</c:v>
                </c:pt>
                <c:pt idx="76">
                  <c:v>6047</c:v>
                </c:pt>
                <c:pt idx="77">
                  <c:v>18156</c:v>
                </c:pt>
                <c:pt idx="78">
                  <c:v>6614</c:v>
                </c:pt>
                <c:pt idx="79">
                  <c:v>17820</c:v>
                </c:pt>
                <c:pt idx="80">
                  <c:v>7278</c:v>
                </c:pt>
                <c:pt idx="81">
                  <c:v>16014</c:v>
                </c:pt>
                <c:pt idx="82">
                  <c:v>21959</c:v>
                </c:pt>
                <c:pt idx="83">
                  <c:v>18124</c:v>
                </c:pt>
                <c:pt idx="84">
                  <c:v>9959</c:v>
                </c:pt>
                <c:pt idx="85">
                  <c:v>18617</c:v>
                </c:pt>
                <c:pt idx="86">
                  <c:v>19277</c:v>
                </c:pt>
                <c:pt idx="87">
                  <c:v>2374</c:v>
                </c:pt>
                <c:pt idx="88">
                  <c:v>19237</c:v>
                </c:pt>
                <c:pt idx="89">
                  <c:v>17902</c:v>
                </c:pt>
                <c:pt idx="90">
                  <c:v>21169</c:v>
                </c:pt>
                <c:pt idx="91">
                  <c:v>18550</c:v>
                </c:pt>
                <c:pt idx="92">
                  <c:v>9857</c:v>
                </c:pt>
                <c:pt idx="93">
                  <c:v>19288</c:v>
                </c:pt>
                <c:pt idx="94">
                  <c:v>1772</c:v>
                </c:pt>
                <c:pt idx="95">
                  <c:v>11720</c:v>
                </c:pt>
                <c:pt idx="96">
                  <c:v>12189</c:v>
                </c:pt>
                <c:pt idx="97">
                  <c:v>15067</c:v>
                </c:pt>
                <c:pt idx="98">
                  <c:v>20326</c:v>
                </c:pt>
                <c:pt idx="99">
                  <c:v>22410</c:v>
                </c:pt>
                <c:pt idx="100">
                  <c:v>20132</c:v>
                </c:pt>
                <c:pt idx="101">
                  <c:v>21303</c:v>
                </c:pt>
                <c:pt idx="102">
                  <c:v>10099</c:v>
                </c:pt>
                <c:pt idx="103">
                  <c:v>23462</c:v>
                </c:pt>
                <c:pt idx="104">
                  <c:v>9089</c:v>
                </c:pt>
                <c:pt idx="105">
                  <c:v>20001</c:v>
                </c:pt>
                <c:pt idx="106">
                  <c:v>9741</c:v>
                </c:pt>
                <c:pt idx="107">
                  <c:v>2540</c:v>
                </c:pt>
                <c:pt idx="108">
                  <c:v>16308</c:v>
                </c:pt>
                <c:pt idx="109">
                  <c:v>13022</c:v>
                </c:pt>
                <c:pt idx="110">
                  <c:v>12248</c:v>
                </c:pt>
                <c:pt idx="111">
                  <c:v>16325</c:v>
                </c:pt>
                <c:pt idx="112">
                  <c:v>14693</c:v>
                </c:pt>
                <c:pt idx="113">
                  <c:v>26397</c:v>
                </c:pt>
                <c:pt idx="114">
                  <c:v>15720</c:v>
                </c:pt>
                <c:pt idx="115">
                  <c:v>10788</c:v>
                </c:pt>
                <c:pt idx="116">
                  <c:v>27210</c:v>
                </c:pt>
                <c:pt idx="117">
                  <c:v>15813</c:v>
                </c:pt>
                <c:pt idx="118">
                  <c:v>17373</c:v>
                </c:pt>
                <c:pt idx="119">
                  <c:v>19244</c:v>
                </c:pt>
                <c:pt idx="120">
                  <c:v>15536</c:v>
                </c:pt>
                <c:pt idx="121">
                  <c:v>11521</c:v>
                </c:pt>
                <c:pt idx="122">
                  <c:v>14174</c:v>
                </c:pt>
                <c:pt idx="123">
                  <c:v>14864</c:v>
                </c:pt>
                <c:pt idx="124">
                  <c:v>17284</c:v>
                </c:pt>
                <c:pt idx="125">
                  <c:v>17015</c:v>
                </c:pt>
                <c:pt idx="126">
                  <c:v>22565</c:v>
                </c:pt>
                <c:pt idx="127">
                  <c:v>15102</c:v>
                </c:pt>
                <c:pt idx="128">
                  <c:v>24341</c:v>
                </c:pt>
                <c:pt idx="129">
                  <c:v>16656</c:v>
                </c:pt>
                <c:pt idx="130">
                  <c:v>15869</c:v>
                </c:pt>
                <c:pt idx="131">
                  <c:v>18853</c:v>
                </c:pt>
                <c:pt idx="132">
                  <c:v>10058</c:v>
                </c:pt>
                <c:pt idx="133">
                  <c:v>2933</c:v>
                </c:pt>
                <c:pt idx="134">
                  <c:v>20187</c:v>
                </c:pt>
                <c:pt idx="135">
                  <c:v>17019</c:v>
                </c:pt>
                <c:pt idx="136">
                  <c:v>14625</c:v>
                </c:pt>
                <c:pt idx="137">
                  <c:v>16273</c:v>
                </c:pt>
                <c:pt idx="138">
                  <c:v>18152</c:v>
                </c:pt>
                <c:pt idx="139">
                  <c:v>8391</c:v>
                </c:pt>
                <c:pt idx="140">
                  <c:v>12679</c:v>
                </c:pt>
                <c:pt idx="141">
                  <c:v>12499</c:v>
                </c:pt>
                <c:pt idx="142">
                  <c:v>12116</c:v>
                </c:pt>
                <c:pt idx="143">
                  <c:v>13446</c:v>
                </c:pt>
                <c:pt idx="144">
                  <c:v>13134</c:v>
                </c:pt>
                <c:pt idx="145">
                  <c:v>15291</c:v>
                </c:pt>
                <c:pt idx="146">
                  <c:v>21146</c:v>
                </c:pt>
                <c:pt idx="147">
                  <c:v>10820</c:v>
                </c:pt>
                <c:pt idx="148">
                  <c:v>13876</c:v>
                </c:pt>
                <c:pt idx="149">
                  <c:v>12202</c:v>
                </c:pt>
                <c:pt idx="150">
                  <c:v>15774</c:v>
                </c:pt>
                <c:pt idx="151">
                  <c:v>18889</c:v>
                </c:pt>
                <c:pt idx="152">
                  <c:v>13889</c:v>
                </c:pt>
                <c:pt idx="153">
                  <c:v>11304</c:v>
                </c:pt>
                <c:pt idx="154">
                  <c:v>15759</c:v>
                </c:pt>
                <c:pt idx="155">
                  <c:v>12075</c:v>
                </c:pt>
                <c:pt idx="156">
                  <c:v>20382</c:v>
                </c:pt>
                <c:pt idx="157">
                  <c:v>7102</c:v>
                </c:pt>
                <c:pt idx="158">
                  <c:v>11572</c:v>
                </c:pt>
                <c:pt idx="159">
                  <c:v>20061</c:v>
                </c:pt>
                <c:pt idx="160">
                  <c:v>16950</c:v>
                </c:pt>
                <c:pt idx="161">
                  <c:v>14280</c:v>
                </c:pt>
                <c:pt idx="162">
                  <c:v>10954</c:v>
                </c:pt>
                <c:pt idx="163">
                  <c:v>14015</c:v>
                </c:pt>
                <c:pt idx="164">
                  <c:v>14990</c:v>
                </c:pt>
                <c:pt idx="165">
                  <c:v>13737</c:v>
                </c:pt>
                <c:pt idx="166">
                  <c:v>14621</c:v>
                </c:pt>
                <c:pt idx="167">
                  <c:v>24362</c:v>
                </c:pt>
                <c:pt idx="168">
                  <c:v>15518</c:v>
                </c:pt>
                <c:pt idx="169">
                  <c:v>15420</c:v>
                </c:pt>
                <c:pt idx="170">
                  <c:v>9974</c:v>
                </c:pt>
                <c:pt idx="171">
                  <c:v>10660</c:v>
                </c:pt>
                <c:pt idx="172">
                  <c:v>15238</c:v>
                </c:pt>
                <c:pt idx="173">
                  <c:v>17463</c:v>
                </c:pt>
                <c:pt idx="174">
                  <c:v>20078</c:v>
                </c:pt>
                <c:pt idx="175">
                  <c:v>19306</c:v>
                </c:pt>
                <c:pt idx="176">
                  <c:v>15386</c:v>
                </c:pt>
                <c:pt idx="177">
                  <c:v>9530</c:v>
                </c:pt>
                <c:pt idx="178">
                  <c:v>20156</c:v>
                </c:pt>
                <c:pt idx="179">
                  <c:v>16260</c:v>
                </c:pt>
                <c:pt idx="180">
                  <c:v>16624</c:v>
                </c:pt>
                <c:pt idx="181">
                  <c:v>11110</c:v>
                </c:pt>
                <c:pt idx="182">
                  <c:v>24027</c:v>
                </c:pt>
                <c:pt idx="183">
                  <c:v>19581</c:v>
                </c:pt>
                <c:pt idx="184">
                  <c:v>18677</c:v>
                </c:pt>
                <c:pt idx="185">
                  <c:v>8729</c:v>
                </c:pt>
                <c:pt idx="186">
                  <c:v>14778</c:v>
                </c:pt>
                <c:pt idx="187">
                  <c:v>19906</c:v>
                </c:pt>
                <c:pt idx="188">
                  <c:v>17334</c:v>
                </c:pt>
                <c:pt idx="189">
                  <c:v>16918</c:v>
                </c:pt>
                <c:pt idx="190">
                  <c:v>12798</c:v>
                </c:pt>
                <c:pt idx="191">
                  <c:v>17048</c:v>
                </c:pt>
                <c:pt idx="192">
                  <c:v>27147</c:v>
                </c:pt>
                <c:pt idx="193">
                  <c:v>13794</c:v>
                </c:pt>
                <c:pt idx="194">
                  <c:v>13682</c:v>
                </c:pt>
                <c:pt idx="195">
                  <c:v>17560</c:v>
                </c:pt>
                <c:pt idx="196">
                  <c:v>15675</c:v>
                </c:pt>
                <c:pt idx="197">
                  <c:v>14632</c:v>
                </c:pt>
                <c:pt idx="198">
                  <c:v>14544</c:v>
                </c:pt>
                <c:pt idx="199">
                  <c:v>12994</c:v>
                </c:pt>
                <c:pt idx="200">
                  <c:v>29581</c:v>
                </c:pt>
                <c:pt idx="201">
                  <c:v>11113</c:v>
                </c:pt>
                <c:pt idx="202">
                  <c:v>15433</c:v>
                </c:pt>
                <c:pt idx="203">
                  <c:v>12203</c:v>
                </c:pt>
                <c:pt idx="204">
                  <c:v>16362</c:v>
                </c:pt>
                <c:pt idx="205">
                  <c:v>13309</c:v>
                </c:pt>
                <c:pt idx="206">
                  <c:v>16185</c:v>
                </c:pt>
                <c:pt idx="207">
                  <c:v>15763</c:v>
                </c:pt>
                <c:pt idx="208">
                  <c:v>18608</c:v>
                </c:pt>
                <c:pt idx="209">
                  <c:v>13796</c:v>
                </c:pt>
                <c:pt idx="210">
                  <c:v>21689</c:v>
                </c:pt>
                <c:pt idx="211">
                  <c:v>19242</c:v>
                </c:pt>
                <c:pt idx="212">
                  <c:v>17051</c:v>
                </c:pt>
                <c:pt idx="213">
                  <c:v>12969</c:v>
                </c:pt>
                <c:pt idx="214">
                  <c:v>14480</c:v>
                </c:pt>
                <c:pt idx="215">
                  <c:v>15835</c:v>
                </c:pt>
                <c:pt idx="216">
                  <c:v>14144</c:v>
                </c:pt>
                <c:pt idx="217">
                  <c:v>13288</c:v>
                </c:pt>
                <c:pt idx="218">
                  <c:v>16721</c:v>
                </c:pt>
                <c:pt idx="219">
                  <c:v>20491</c:v>
                </c:pt>
                <c:pt idx="220">
                  <c:v>13354</c:v>
                </c:pt>
                <c:pt idx="221">
                  <c:v>13636</c:v>
                </c:pt>
                <c:pt idx="222">
                  <c:v>15142</c:v>
                </c:pt>
                <c:pt idx="223">
                  <c:v>16052</c:v>
                </c:pt>
                <c:pt idx="224">
                  <c:v>14337</c:v>
                </c:pt>
                <c:pt idx="225">
                  <c:v>9362</c:v>
                </c:pt>
                <c:pt idx="226">
                  <c:v>20330</c:v>
                </c:pt>
                <c:pt idx="227">
                  <c:v>17345</c:v>
                </c:pt>
                <c:pt idx="228">
                  <c:v>25771</c:v>
                </c:pt>
                <c:pt idx="229">
                  <c:v>19996</c:v>
                </c:pt>
                <c:pt idx="230">
                  <c:v>19050</c:v>
                </c:pt>
                <c:pt idx="231">
                  <c:v>15895</c:v>
                </c:pt>
                <c:pt idx="232">
                  <c:v>13057</c:v>
                </c:pt>
                <c:pt idx="233">
                  <c:v>21862</c:v>
                </c:pt>
                <c:pt idx="234">
                  <c:v>18714</c:v>
                </c:pt>
                <c:pt idx="235">
                  <c:v>30290</c:v>
                </c:pt>
                <c:pt idx="236">
                  <c:v>7832</c:v>
                </c:pt>
                <c:pt idx="237">
                  <c:v>16687</c:v>
                </c:pt>
                <c:pt idx="238">
                  <c:v>15754</c:v>
                </c:pt>
                <c:pt idx="239">
                  <c:v>16085</c:v>
                </c:pt>
                <c:pt idx="240">
                  <c:v>20643</c:v>
                </c:pt>
                <c:pt idx="241">
                  <c:v>11596</c:v>
                </c:pt>
                <c:pt idx="242">
                  <c:v>17261</c:v>
                </c:pt>
                <c:pt idx="243">
                  <c:v>14949</c:v>
                </c:pt>
                <c:pt idx="244">
                  <c:v>11964</c:v>
                </c:pt>
                <c:pt idx="245">
                  <c:v>15228</c:v>
                </c:pt>
                <c:pt idx="246">
                  <c:v>13147</c:v>
                </c:pt>
                <c:pt idx="247">
                  <c:v>18659</c:v>
                </c:pt>
                <c:pt idx="248">
                  <c:v>24204</c:v>
                </c:pt>
                <c:pt idx="249">
                  <c:v>20952</c:v>
                </c:pt>
                <c:pt idx="250">
                  <c:v>13091</c:v>
                </c:pt>
                <c:pt idx="251">
                  <c:v>16508</c:v>
                </c:pt>
                <c:pt idx="252">
                  <c:v>24439</c:v>
                </c:pt>
                <c:pt idx="253">
                  <c:v>22773</c:v>
                </c:pt>
                <c:pt idx="254">
                  <c:v>17805</c:v>
                </c:pt>
                <c:pt idx="255">
                  <c:v>11184</c:v>
                </c:pt>
                <c:pt idx="256">
                  <c:v>26668</c:v>
                </c:pt>
                <c:pt idx="257">
                  <c:v>18789</c:v>
                </c:pt>
                <c:pt idx="258">
                  <c:v>20277</c:v>
                </c:pt>
                <c:pt idx="259">
                  <c:v>13853</c:v>
                </c:pt>
                <c:pt idx="260">
                  <c:v>11684</c:v>
                </c:pt>
                <c:pt idx="261">
                  <c:v>10467</c:v>
                </c:pt>
                <c:pt idx="262">
                  <c:v>20823</c:v>
                </c:pt>
                <c:pt idx="263">
                  <c:v>13332</c:v>
                </c:pt>
                <c:pt idx="264">
                  <c:v>14867</c:v>
                </c:pt>
                <c:pt idx="265">
                  <c:v>16843</c:v>
                </c:pt>
                <c:pt idx="266">
                  <c:v>8852</c:v>
                </c:pt>
                <c:pt idx="267">
                  <c:v>22284</c:v>
                </c:pt>
                <c:pt idx="268">
                  <c:v>9488</c:v>
                </c:pt>
                <c:pt idx="269">
                  <c:v>14452</c:v>
                </c:pt>
                <c:pt idx="270">
                  <c:v>15712</c:v>
                </c:pt>
                <c:pt idx="271">
                  <c:v>18229</c:v>
                </c:pt>
                <c:pt idx="272">
                  <c:v>21538</c:v>
                </c:pt>
                <c:pt idx="273">
                  <c:v>19353</c:v>
                </c:pt>
                <c:pt idx="274">
                  <c:v>12952</c:v>
                </c:pt>
                <c:pt idx="275">
                  <c:v>12194</c:v>
                </c:pt>
                <c:pt idx="276">
                  <c:v>12133</c:v>
                </c:pt>
                <c:pt idx="277">
                  <c:v>16687</c:v>
                </c:pt>
                <c:pt idx="278">
                  <c:v>20937</c:v>
                </c:pt>
                <c:pt idx="279">
                  <c:v>13139</c:v>
                </c:pt>
                <c:pt idx="280">
                  <c:v>17018</c:v>
                </c:pt>
                <c:pt idx="281">
                  <c:v>13592</c:v>
                </c:pt>
                <c:pt idx="282">
                  <c:v>12472</c:v>
                </c:pt>
                <c:pt idx="283">
                  <c:v>16330</c:v>
                </c:pt>
                <c:pt idx="284">
                  <c:v>17234</c:v>
                </c:pt>
                <c:pt idx="285">
                  <c:v>21916</c:v>
                </c:pt>
                <c:pt idx="286">
                  <c:v>18278</c:v>
                </c:pt>
                <c:pt idx="287">
                  <c:v>19863</c:v>
                </c:pt>
                <c:pt idx="288">
                  <c:v>10531</c:v>
                </c:pt>
                <c:pt idx="289">
                  <c:v>14709</c:v>
                </c:pt>
                <c:pt idx="290">
                  <c:v>18542</c:v>
                </c:pt>
                <c:pt idx="291">
                  <c:v>13400</c:v>
                </c:pt>
                <c:pt idx="292">
                  <c:v>12712</c:v>
                </c:pt>
                <c:pt idx="293">
                  <c:v>18083</c:v>
                </c:pt>
                <c:pt idx="294">
                  <c:v>16441</c:v>
                </c:pt>
                <c:pt idx="295">
                  <c:v>20800</c:v>
                </c:pt>
                <c:pt idx="296">
                  <c:v>22020</c:v>
                </c:pt>
                <c:pt idx="297">
                  <c:v>17794</c:v>
                </c:pt>
                <c:pt idx="298">
                  <c:v>18206</c:v>
                </c:pt>
                <c:pt idx="299">
                  <c:v>25814</c:v>
                </c:pt>
                <c:pt idx="300">
                  <c:v>15168</c:v>
                </c:pt>
                <c:pt idx="301">
                  <c:v>25580</c:v>
                </c:pt>
                <c:pt idx="302">
                  <c:v>15565</c:v>
                </c:pt>
                <c:pt idx="303">
                  <c:v>15714</c:v>
                </c:pt>
                <c:pt idx="304">
                  <c:v>19971</c:v>
                </c:pt>
                <c:pt idx="305">
                  <c:v>23397</c:v>
                </c:pt>
                <c:pt idx="306">
                  <c:v>20830</c:v>
                </c:pt>
                <c:pt idx="307">
                  <c:v>12141</c:v>
                </c:pt>
                <c:pt idx="308">
                  <c:v>23830</c:v>
                </c:pt>
                <c:pt idx="309">
                  <c:v>18856</c:v>
                </c:pt>
                <c:pt idx="310">
                  <c:v>10533</c:v>
                </c:pt>
                <c:pt idx="311">
                  <c:v>20490</c:v>
                </c:pt>
                <c:pt idx="312">
                  <c:v>15273</c:v>
                </c:pt>
                <c:pt idx="313">
                  <c:v>15412</c:v>
                </c:pt>
                <c:pt idx="314">
                  <c:v>16882</c:v>
                </c:pt>
                <c:pt idx="315">
                  <c:v>35985</c:v>
                </c:pt>
                <c:pt idx="316">
                  <c:v>12864</c:v>
                </c:pt>
                <c:pt idx="317">
                  <c:v>4697</c:v>
                </c:pt>
                <c:pt idx="318">
                  <c:v>22280</c:v>
                </c:pt>
                <c:pt idx="319">
                  <c:v>17125</c:v>
                </c:pt>
                <c:pt idx="320">
                  <c:v>17506</c:v>
                </c:pt>
                <c:pt idx="321">
                  <c:v>8552</c:v>
                </c:pt>
                <c:pt idx="322">
                  <c:v>17106</c:v>
                </c:pt>
                <c:pt idx="323">
                  <c:v>17384</c:v>
                </c:pt>
                <c:pt idx="324">
                  <c:v>15206</c:v>
                </c:pt>
                <c:pt idx="325">
                  <c:v>15775</c:v>
                </c:pt>
                <c:pt idx="326">
                  <c:v>18324</c:v>
                </c:pt>
                <c:pt idx="327">
                  <c:v>15802</c:v>
                </c:pt>
                <c:pt idx="328">
                  <c:v>13241</c:v>
                </c:pt>
                <c:pt idx="329">
                  <c:v>14971</c:v>
                </c:pt>
                <c:pt idx="330">
                  <c:v>14165</c:v>
                </c:pt>
                <c:pt idx="331">
                  <c:v>13883</c:v>
                </c:pt>
                <c:pt idx="332">
                  <c:v>11698</c:v>
                </c:pt>
                <c:pt idx="333">
                  <c:v>11401</c:v>
                </c:pt>
                <c:pt idx="334">
                  <c:v>9643</c:v>
                </c:pt>
                <c:pt idx="335">
                  <c:v>13382</c:v>
                </c:pt>
                <c:pt idx="336">
                  <c:v>15821</c:v>
                </c:pt>
                <c:pt idx="337">
                  <c:v>14430</c:v>
                </c:pt>
                <c:pt idx="338">
                  <c:v>14846</c:v>
                </c:pt>
                <c:pt idx="339">
                  <c:v>12079</c:v>
                </c:pt>
                <c:pt idx="340">
                  <c:v>19604</c:v>
                </c:pt>
                <c:pt idx="341">
                  <c:v>21046</c:v>
                </c:pt>
                <c:pt idx="342">
                  <c:v>13912</c:v>
                </c:pt>
                <c:pt idx="343">
                  <c:v>24423</c:v>
                </c:pt>
                <c:pt idx="344">
                  <c:v>17307</c:v>
                </c:pt>
                <c:pt idx="345">
                  <c:v>12839</c:v>
                </c:pt>
                <c:pt idx="346">
                  <c:v>20376</c:v>
                </c:pt>
                <c:pt idx="347">
                  <c:v>12740</c:v>
                </c:pt>
                <c:pt idx="348">
                  <c:v>13589</c:v>
                </c:pt>
                <c:pt idx="349">
                  <c:v>12375</c:v>
                </c:pt>
                <c:pt idx="350">
                  <c:v>17667</c:v>
                </c:pt>
                <c:pt idx="351">
                  <c:v>14778</c:v>
                </c:pt>
                <c:pt idx="352">
                  <c:v>14975</c:v>
                </c:pt>
                <c:pt idx="353">
                  <c:v>13200</c:v>
                </c:pt>
                <c:pt idx="354">
                  <c:v>16157</c:v>
                </c:pt>
                <c:pt idx="355">
                  <c:v>12623</c:v>
                </c:pt>
                <c:pt idx="356">
                  <c:v>13564</c:v>
                </c:pt>
                <c:pt idx="357">
                  <c:v>18757</c:v>
                </c:pt>
                <c:pt idx="358">
                  <c:v>11824</c:v>
                </c:pt>
                <c:pt idx="359">
                  <c:v>24349</c:v>
                </c:pt>
                <c:pt idx="360">
                  <c:v>17501</c:v>
                </c:pt>
                <c:pt idx="361">
                  <c:v>17679</c:v>
                </c:pt>
                <c:pt idx="362">
                  <c:v>15801</c:v>
                </c:pt>
                <c:pt idx="363">
                  <c:v>22423</c:v>
                </c:pt>
                <c:pt idx="364">
                  <c:v>14412</c:v>
                </c:pt>
                <c:pt idx="365">
                  <c:v>16545</c:v>
                </c:pt>
                <c:pt idx="366">
                  <c:v>17140</c:v>
                </c:pt>
                <c:pt idx="367">
                  <c:v>13338</c:v>
                </c:pt>
                <c:pt idx="368">
                  <c:v>15187</c:v>
                </c:pt>
                <c:pt idx="369">
                  <c:v>13459</c:v>
                </c:pt>
                <c:pt idx="370">
                  <c:v>15565</c:v>
                </c:pt>
                <c:pt idx="371">
                  <c:v>12752</c:v>
                </c:pt>
                <c:pt idx="372">
                  <c:v>14054</c:v>
                </c:pt>
                <c:pt idx="373">
                  <c:v>21244</c:v>
                </c:pt>
                <c:pt idx="374">
                  <c:v>25970</c:v>
                </c:pt>
                <c:pt idx="375">
                  <c:v>14248</c:v>
                </c:pt>
                <c:pt idx="376">
                  <c:v>11762</c:v>
                </c:pt>
                <c:pt idx="377">
                  <c:v>17433</c:v>
                </c:pt>
                <c:pt idx="378">
                  <c:v>16619</c:v>
                </c:pt>
                <c:pt idx="379">
                  <c:v>21024</c:v>
                </c:pt>
                <c:pt idx="380">
                  <c:v>17451</c:v>
                </c:pt>
                <c:pt idx="381">
                  <c:v>22383</c:v>
                </c:pt>
                <c:pt idx="382">
                  <c:v>16357</c:v>
                </c:pt>
                <c:pt idx="383">
                  <c:v>10405</c:v>
                </c:pt>
                <c:pt idx="384">
                  <c:v>14877</c:v>
                </c:pt>
                <c:pt idx="385">
                  <c:v>13325</c:v>
                </c:pt>
                <c:pt idx="386">
                  <c:v>11088</c:v>
                </c:pt>
                <c:pt idx="387">
                  <c:v>8726</c:v>
                </c:pt>
                <c:pt idx="388">
                  <c:v>9907</c:v>
                </c:pt>
                <c:pt idx="389">
                  <c:v>12099</c:v>
                </c:pt>
                <c:pt idx="390">
                  <c:v>15919</c:v>
                </c:pt>
                <c:pt idx="391">
                  <c:v>9745</c:v>
                </c:pt>
                <c:pt idx="392">
                  <c:v>17886</c:v>
                </c:pt>
                <c:pt idx="393">
                  <c:v>10625</c:v>
                </c:pt>
                <c:pt idx="394">
                  <c:v>12372</c:v>
                </c:pt>
                <c:pt idx="395">
                  <c:v>11854</c:v>
                </c:pt>
                <c:pt idx="396">
                  <c:v>14923</c:v>
                </c:pt>
                <c:pt idx="397">
                  <c:v>15089</c:v>
                </c:pt>
                <c:pt idx="398">
                  <c:v>15595</c:v>
                </c:pt>
                <c:pt idx="399">
                  <c:v>13830</c:v>
                </c:pt>
                <c:pt idx="400">
                  <c:v>17998</c:v>
                </c:pt>
                <c:pt idx="401">
                  <c:v>21159</c:v>
                </c:pt>
                <c:pt idx="402">
                  <c:v>24891</c:v>
                </c:pt>
                <c:pt idx="403">
                  <c:v>23102</c:v>
                </c:pt>
                <c:pt idx="404">
                  <c:v>13045</c:v>
                </c:pt>
                <c:pt idx="405">
                  <c:v>18067</c:v>
                </c:pt>
                <c:pt idx="406">
                  <c:v>16429</c:v>
                </c:pt>
                <c:pt idx="407">
                  <c:v>11389</c:v>
                </c:pt>
                <c:pt idx="408">
                  <c:v>9681</c:v>
                </c:pt>
                <c:pt idx="409">
                  <c:v>13488</c:v>
                </c:pt>
                <c:pt idx="410">
                  <c:v>16256</c:v>
                </c:pt>
                <c:pt idx="411">
                  <c:v>11751</c:v>
                </c:pt>
                <c:pt idx="412">
                  <c:v>15921</c:v>
                </c:pt>
                <c:pt idx="413">
                  <c:v>19790</c:v>
                </c:pt>
                <c:pt idx="414">
                  <c:v>20385</c:v>
                </c:pt>
                <c:pt idx="415">
                  <c:v>11360</c:v>
                </c:pt>
                <c:pt idx="416">
                  <c:v>13544</c:v>
                </c:pt>
                <c:pt idx="417">
                  <c:v>16958</c:v>
                </c:pt>
                <c:pt idx="418">
                  <c:v>12954</c:v>
                </c:pt>
                <c:pt idx="419">
                  <c:v>17327</c:v>
                </c:pt>
                <c:pt idx="420">
                  <c:v>14988</c:v>
                </c:pt>
                <c:pt idx="421">
                  <c:v>14007</c:v>
                </c:pt>
                <c:pt idx="422">
                  <c:v>10403</c:v>
                </c:pt>
                <c:pt idx="423">
                  <c:v>12228</c:v>
                </c:pt>
                <c:pt idx="424">
                  <c:v>14835</c:v>
                </c:pt>
                <c:pt idx="425">
                  <c:v>14519</c:v>
                </c:pt>
                <c:pt idx="426">
                  <c:v>16864</c:v>
                </c:pt>
                <c:pt idx="427">
                  <c:v>10902</c:v>
                </c:pt>
                <c:pt idx="428">
                  <c:v>22763</c:v>
                </c:pt>
                <c:pt idx="429">
                  <c:v>13832</c:v>
                </c:pt>
                <c:pt idx="430">
                  <c:v>9626</c:v>
                </c:pt>
                <c:pt idx="431">
                  <c:v>14989</c:v>
                </c:pt>
                <c:pt idx="432">
                  <c:v>9794</c:v>
                </c:pt>
                <c:pt idx="433">
                  <c:v>10403</c:v>
                </c:pt>
                <c:pt idx="434">
                  <c:v>15607</c:v>
                </c:pt>
                <c:pt idx="435">
                  <c:v>23480</c:v>
                </c:pt>
                <c:pt idx="436">
                  <c:v>14144</c:v>
                </c:pt>
                <c:pt idx="437">
                  <c:v>10869</c:v>
                </c:pt>
                <c:pt idx="438">
                  <c:v>8772</c:v>
                </c:pt>
                <c:pt idx="439">
                  <c:v>13865</c:v>
                </c:pt>
                <c:pt idx="440">
                  <c:v>12062</c:v>
                </c:pt>
                <c:pt idx="441">
                  <c:v>15506</c:v>
                </c:pt>
                <c:pt idx="442">
                  <c:v>12301</c:v>
                </c:pt>
                <c:pt idx="443">
                  <c:v>14404</c:v>
                </c:pt>
                <c:pt idx="444">
                  <c:v>6550</c:v>
                </c:pt>
                <c:pt idx="445">
                  <c:v>6911</c:v>
                </c:pt>
                <c:pt idx="446">
                  <c:v>11746</c:v>
                </c:pt>
                <c:pt idx="447">
                  <c:v>10782</c:v>
                </c:pt>
                <c:pt idx="448">
                  <c:v>17101</c:v>
                </c:pt>
                <c:pt idx="449">
                  <c:v>11965</c:v>
                </c:pt>
                <c:pt idx="450">
                  <c:v>21763</c:v>
                </c:pt>
                <c:pt idx="451">
                  <c:v>13253</c:v>
                </c:pt>
                <c:pt idx="452">
                  <c:v>14132</c:v>
                </c:pt>
                <c:pt idx="453">
                  <c:v>16044</c:v>
                </c:pt>
                <c:pt idx="454">
                  <c:v>18570</c:v>
                </c:pt>
                <c:pt idx="455">
                  <c:v>13783</c:v>
                </c:pt>
                <c:pt idx="456">
                  <c:v>16078</c:v>
                </c:pt>
                <c:pt idx="457">
                  <c:v>22610</c:v>
                </c:pt>
                <c:pt idx="458">
                  <c:v>10271</c:v>
                </c:pt>
                <c:pt idx="459">
                  <c:v>16326</c:v>
                </c:pt>
                <c:pt idx="460">
                  <c:v>17056</c:v>
                </c:pt>
                <c:pt idx="461">
                  <c:v>10550</c:v>
                </c:pt>
                <c:pt idx="462">
                  <c:v>10592</c:v>
                </c:pt>
                <c:pt idx="463">
                  <c:v>9355</c:v>
                </c:pt>
                <c:pt idx="464">
                  <c:v>16815</c:v>
                </c:pt>
                <c:pt idx="465">
                  <c:v>20883</c:v>
                </c:pt>
                <c:pt idx="466">
                  <c:v>19889</c:v>
                </c:pt>
                <c:pt idx="467">
                  <c:v>15410</c:v>
                </c:pt>
                <c:pt idx="468">
                  <c:v>15403</c:v>
                </c:pt>
                <c:pt idx="469">
                  <c:v>22592</c:v>
                </c:pt>
                <c:pt idx="470">
                  <c:v>10847</c:v>
                </c:pt>
                <c:pt idx="471">
                  <c:v>11891</c:v>
                </c:pt>
                <c:pt idx="472">
                  <c:v>9254</c:v>
                </c:pt>
                <c:pt idx="473">
                  <c:v>12161</c:v>
                </c:pt>
                <c:pt idx="474">
                  <c:v>11396</c:v>
                </c:pt>
                <c:pt idx="475">
                  <c:v>18231</c:v>
                </c:pt>
                <c:pt idx="476">
                  <c:v>9548</c:v>
                </c:pt>
                <c:pt idx="477">
                  <c:v>12331</c:v>
                </c:pt>
                <c:pt idx="478">
                  <c:v>12049</c:v>
                </c:pt>
                <c:pt idx="479">
                  <c:v>7410</c:v>
                </c:pt>
                <c:pt idx="480">
                  <c:v>12062</c:v>
                </c:pt>
                <c:pt idx="481">
                  <c:v>17413</c:v>
                </c:pt>
                <c:pt idx="482">
                  <c:v>14850</c:v>
                </c:pt>
                <c:pt idx="483">
                  <c:v>12984</c:v>
                </c:pt>
                <c:pt idx="484">
                  <c:v>8829</c:v>
                </c:pt>
                <c:pt idx="485">
                  <c:v>15480</c:v>
                </c:pt>
                <c:pt idx="486">
                  <c:v>15524</c:v>
                </c:pt>
                <c:pt idx="487">
                  <c:v>23110</c:v>
                </c:pt>
                <c:pt idx="488">
                  <c:v>16455</c:v>
                </c:pt>
                <c:pt idx="489">
                  <c:v>11198</c:v>
                </c:pt>
                <c:pt idx="490">
                  <c:v>15640</c:v>
                </c:pt>
                <c:pt idx="491">
                  <c:v>13805</c:v>
                </c:pt>
                <c:pt idx="492">
                  <c:v>14484</c:v>
                </c:pt>
                <c:pt idx="493">
                  <c:v>13140</c:v>
                </c:pt>
                <c:pt idx="494">
                  <c:v>12184</c:v>
                </c:pt>
                <c:pt idx="495">
                  <c:v>11288</c:v>
                </c:pt>
                <c:pt idx="496">
                  <c:v>15252</c:v>
                </c:pt>
                <c:pt idx="497">
                  <c:v>12750</c:v>
                </c:pt>
                <c:pt idx="498">
                  <c:v>14031</c:v>
                </c:pt>
                <c:pt idx="499">
                  <c:v>20456</c:v>
                </c:pt>
                <c:pt idx="500">
                  <c:v>14234</c:v>
                </c:pt>
                <c:pt idx="501">
                  <c:v>10737</c:v>
                </c:pt>
                <c:pt idx="502">
                  <c:v>13273</c:v>
                </c:pt>
                <c:pt idx="503">
                  <c:v>15260</c:v>
                </c:pt>
                <c:pt idx="504">
                  <c:v>8765</c:v>
                </c:pt>
                <c:pt idx="505">
                  <c:v>17012</c:v>
                </c:pt>
                <c:pt idx="506">
                  <c:v>14159</c:v>
                </c:pt>
                <c:pt idx="507">
                  <c:v>14038</c:v>
                </c:pt>
                <c:pt idx="508">
                  <c:v>11413</c:v>
                </c:pt>
                <c:pt idx="509">
                  <c:v>11326</c:v>
                </c:pt>
                <c:pt idx="510">
                  <c:v>24120</c:v>
                </c:pt>
                <c:pt idx="511">
                  <c:v>15683</c:v>
                </c:pt>
                <c:pt idx="512">
                  <c:v>17494</c:v>
                </c:pt>
                <c:pt idx="513">
                  <c:v>25233</c:v>
                </c:pt>
                <c:pt idx="514">
                  <c:v>27593</c:v>
                </c:pt>
                <c:pt idx="515">
                  <c:v>21287</c:v>
                </c:pt>
                <c:pt idx="516">
                  <c:v>13424</c:v>
                </c:pt>
                <c:pt idx="517">
                  <c:v>12632</c:v>
                </c:pt>
                <c:pt idx="518">
                  <c:v>16064</c:v>
                </c:pt>
                <c:pt idx="519">
                  <c:v>15114</c:v>
                </c:pt>
                <c:pt idx="520">
                  <c:v>7714</c:v>
                </c:pt>
                <c:pt idx="521">
                  <c:v>10872</c:v>
                </c:pt>
                <c:pt idx="522">
                  <c:v>13024</c:v>
                </c:pt>
                <c:pt idx="523">
                  <c:v>15658</c:v>
                </c:pt>
                <c:pt idx="524">
                  <c:v>13845</c:v>
                </c:pt>
                <c:pt idx="525">
                  <c:v>12017</c:v>
                </c:pt>
                <c:pt idx="526">
                  <c:v>9002</c:v>
                </c:pt>
                <c:pt idx="527">
                  <c:v>13707</c:v>
                </c:pt>
                <c:pt idx="528">
                  <c:v>6894</c:v>
                </c:pt>
                <c:pt idx="529">
                  <c:v>15435</c:v>
                </c:pt>
                <c:pt idx="530">
                  <c:v>14402</c:v>
                </c:pt>
                <c:pt idx="531">
                  <c:v>10952</c:v>
                </c:pt>
                <c:pt idx="532">
                  <c:v>18173</c:v>
                </c:pt>
                <c:pt idx="533">
                  <c:v>13798</c:v>
                </c:pt>
                <c:pt idx="534">
                  <c:v>22544</c:v>
                </c:pt>
                <c:pt idx="535">
                  <c:v>20392</c:v>
                </c:pt>
                <c:pt idx="536">
                  <c:v>22432</c:v>
                </c:pt>
                <c:pt idx="537">
                  <c:v>12879</c:v>
                </c:pt>
                <c:pt idx="538">
                  <c:v>23075</c:v>
                </c:pt>
                <c:pt idx="539">
                  <c:v>9004</c:v>
                </c:pt>
                <c:pt idx="540">
                  <c:v>15527</c:v>
                </c:pt>
                <c:pt idx="541">
                  <c:v>14343</c:v>
                </c:pt>
                <c:pt idx="542">
                  <c:v>13784</c:v>
                </c:pt>
                <c:pt idx="543">
                  <c:v>13023</c:v>
                </c:pt>
                <c:pt idx="544">
                  <c:v>22230</c:v>
                </c:pt>
                <c:pt idx="545">
                  <c:v>12872</c:v>
                </c:pt>
                <c:pt idx="546">
                  <c:v>11247</c:v>
                </c:pt>
                <c:pt idx="547">
                  <c:v>14509</c:v>
                </c:pt>
                <c:pt idx="548">
                  <c:v>8777</c:v>
                </c:pt>
                <c:pt idx="549">
                  <c:v>15263</c:v>
                </c:pt>
                <c:pt idx="550">
                  <c:v>18643</c:v>
                </c:pt>
                <c:pt idx="551">
                  <c:v>17708</c:v>
                </c:pt>
                <c:pt idx="552">
                  <c:v>19587</c:v>
                </c:pt>
                <c:pt idx="553">
                  <c:v>19810</c:v>
                </c:pt>
                <c:pt idx="554">
                  <c:v>5035</c:v>
                </c:pt>
                <c:pt idx="555">
                  <c:v>14224</c:v>
                </c:pt>
                <c:pt idx="556">
                  <c:v>30996</c:v>
                </c:pt>
                <c:pt idx="557">
                  <c:v>14104</c:v>
                </c:pt>
                <c:pt idx="558">
                  <c:v>5555</c:v>
                </c:pt>
                <c:pt idx="559">
                  <c:v>17871</c:v>
                </c:pt>
                <c:pt idx="560">
                  <c:v>13641</c:v>
                </c:pt>
                <c:pt idx="561">
                  <c:v>13950</c:v>
                </c:pt>
                <c:pt idx="562">
                  <c:v>11005</c:v>
                </c:pt>
                <c:pt idx="563">
                  <c:v>13596</c:v>
                </c:pt>
                <c:pt idx="564">
                  <c:v>14577</c:v>
                </c:pt>
                <c:pt idx="565">
                  <c:v>14916</c:v>
                </c:pt>
                <c:pt idx="566">
                  <c:v>17408</c:v>
                </c:pt>
                <c:pt idx="567">
                  <c:v>28535</c:v>
                </c:pt>
                <c:pt idx="568">
                  <c:v>18035</c:v>
                </c:pt>
                <c:pt idx="569">
                  <c:v>12820</c:v>
                </c:pt>
                <c:pt idx="570">
                  <c:v>16556</c:v>
                </c:pt>
                <c:pt idx="571">
                  <c:v>17485</c:v>
                </c:pt>
                <c:pt idx="572">
                  <c:v>12365</c:v>
                </c:pt>
                <c:pt idx="573">
                  <c:v>11755</c:v>
                </c:pt>
                <c:pt idx="574">
                  <c:v>14472</c:v>
                </c:pt>
                <c:pt idx="575">
                  <c:v>18557</c:v>
                </c:pt>
                <c:pt idx="576">
                  <c:v>17570</c:v>
                </c:pt>
                <c:pt idx="577">
                  <c:v>20451</c:v>
                </c:pt>
                <c:pt idx="578">
                  <c:v>17117</c:v>
                </c:pt>
                <c:pt idx="579">
                  <c:v>8295</c:v>
                </c:pt>
                <c:pt idx="580">
                  <c:v>16749</c:v>
                </c:pt>
                <c:pt idx="581">
                  <c:v>16295</c:v>
                </c:pt>
                <c:pt idx="582">
                  <c:v>16909</c:v>
                </c:pt>
                <c:pt idx="583">
                  <c:v>17563</c:v>
                </c:pt>
                <c:pt idx="584">
                  <c:v>4776</c:v>
                </c:pt>
                <c:pt idx="585">
                  <c:v>10072</c:v>
                </c:pt>
                <c:pt idx="586">
                  <c:v>13125</c:v>
                </c:pt>
                <c:pt idx="587">
                  <c:v>13899</c:v>
                </c:pt>
                <c:pt idx="588">
                  <c:v>16058</c:v>
                </c:pt>
                <c:pt idx="589">
                  <c:v>19813</c:v>
                </c:pt>
                <c:pt idx="590">
                  <c:v>17978</c:v>
                </c:pt>
                <c:pt idx="591">
                  <c:v>7347</c:v>
                </c:pt>
                <c:pt idx="592">
                  <c:v>18170</c:v>
                </c:pt>
                <c:pt idx="593">
                  <c:v>19041</c:v>
                </c:pt>
                <c:pt idx="594">
                  <c:v>14711</c:v>
                </c:pt>
                <c:pt idx="595">
                  <c:v>13421</c:v>
                </c:pt>
                <c:pt idx="596">
                  <c:v>24669</c:v>
                </c:pt>
                <c:pt idx="597">
                  <c:v>10190</c:v>
                </c:pt>
                <c:pt idx="598">
                  <c:v>10326</c:v>
                </c:pt>
                <c:pt idx="599">
                  <c:v>11430</c:v>
                </c:pt>
                <c:pt idx="600">
                  <c:v>10654</c:v>
                </c:pt>
                <c:pt idx="601">
                  <c:v>4624</c:v>
                </c:pt>
                <c:pt idx="602">
                  <c:v>13097</c:v>
                </c:pt>
                <c:pt idx="603">
                  <c:v>14040</c:v>
                </c:pt>
                <c:pt idx="604">
                  <c:v>13814</c:v>
                </c:pt>
                <c:pt idx="605">
                  <c:v>11160</c:v>
                </c:pt>
                <c:pt idx="606">
                  <c:v>14794</c:v>
                </c:pt>
                <c:pt idx="607">
                  <c:v>14121</c:v>
                </c:pt>
                <c:pt idx="608">
                  <c:v>11485</c:v>
                </c:pt>
                <c:pt idx="609">
                  <c:v>9336</c:v>
                </c:pt>
                <c:pt idx="610">
                  <c:v>12513</c:v>
                </c:pt>
                <c:pt idx="611">
                  <c:v>12342</c:v>
                </c:pt>
                <c:pt idx="612">
                  <c:v>16486</c:v>
                </c:pt>
                <c:pt idx="613">
                  <c:v>26699</c:v>
                </c:pt>
                <c:pt idx="614">
                  <c:v>17905</c:v>
                </c:pt>
                <c:pt idx="615">
                  <c:v>11089</c:v>
                </c:pt>
                <c:pt idx="616">
                  <c:v>12473</c:v>
                </c:pt>
                <c:pt idx="617">
                  <c:v>17900</c:v>
                </c:pt>
                <c:pt idx="618">
                  <c:v>23339</c:v>
                </c:pt>
                <c:pt idx="619">
                  <c:v>15995</c:v>
                </c:pt>
                <c:pt idx="620">
                  <c:v>15154</c:v>
                </c:pt>
                <c:pt idx="621">
                  <c:v>16408</c:v>
                </c:pt>
                <c:pt idx="622">
                  <c:v>13268</c:v>
                </c:pt>
                <c:pt idx="623">
                  <c:v>19525</c:v>
                </c:pt>
                <c:pt idx="624">
                  <c:v>14673</c:v>
                </c:pt>
                <c:pt idx="625">
                  <c:v>8117</c:v>
                </c:pt>
                <c:pt idx="626">
                  <c:v>13139</c:v>
                </c:pt>
                <c:pt idx="627">
                  <c:v>11968</c:v>
                </c:pt>
                <c:pt idx="628">
                  <c:v>10997</c:v>
                </c:pt>
                <c:pt idx="629">
                  <c:v>16808</c:v>
                </c:pt>
                <c:pt idx="630">
                  <c:v>13755</c:v>
                </c:pt>
                <c:pt idx="631">
                  <c:v>13491</c:v>
                </c:pt>
                <c:pt idx="632">
                  <c:v>17175</c:v>
                </c:pt>
                <c:pt idx="633">
                  <c:v>21941</c:v>
                </c:pt>
                <c:pt idx="634">
                  <c:v>13740</c:v>
                </c:pt>
                <c:pt idx="635">
                  <c:v>9657</c:v>
                </c:pt>
                <c:pt idx="636">
                  <c:v>14878</c:v>
                </c:pt>
                <c:pt idx="637">
                  <c:v>14111</c:v>
                </c:pt>
                <c:pt idx="638">
                  <c:v>17665</c:v>
                </c:pt>
                <c:pt idx="639">
                  <c:v>13536</c:v>
                </c:pt>
                <c:pt idx="640">
                  <c:v>26807</c:v>
                </c:pt>
                <c:pt idx="641">
                  <c:v>15427</c:v>
                </c:pt>
                <c:pt idx="642">
                  <c:v>18067</c:v>
                </c:pt>
                <c:pt idx="643">
                  <c:v>13191</c:v>
                </c:pt>
                <c:pt idx="644">
                  <c:v>13178</c:v>
                </c:pt>
                <c:pt idx="645">
                  <c:v>13026</c:v>
                </c:pt>
                <c:pt idx="646">
                  <c:v>12820</c:v>
                </c:pt>
                <c:pt idx="647">
                  <c:v>13347</c:v>
                </c:pt>
                <c:pt idx="648">
                  <c:v>18259</c:v>
                </c:pt>
                <c:pt idx="649">
                  <c:v>23149</c:v>
                </c:pt>
                <c:pt idx="650">
                  <c:v>17639</c:v>
                </c:pt>
                <c:pt idx="651">
                  <c:v>24211</c:v>
                </c:pt>
                <c:pt idx="652">
                  <c:v>19937</c:v>
                </c:pt>
                <c:pt idx="653">
                  <c:v>20944</c:v>
                </c:pt>
                <c:pt idx="654">
                  <c:v>21020</c:v>
                </c:pt>
                <c:pt idx="655">
                  <c:v>19158</c:v>
                </c:pt>
                <c:pt idx="656">
                  <c:v>18950</c:v>
                </c:pt>
                <c:pt idx="657">
                  <c:v>18230</c:v>
                </c:pt>
                <c:pt idx="658">
                  <c:v>14251</c:v>
                </c:pt>
                <c:pt idx="659">
                  <c:v>15345</c:v>
                </c:pt>
                <c:pt idx="660">
                  <c:v>12280</c:v>
                </c:pt>
                <c:pt idx="661">
                  <c:v>10286</c:v>
                </c:pt>
                <c:pt idx="662">
                  <c:v>15131</c:v>
                </c:pt>
                <c:pt idx="663">
                  <c:v>11508</c:v>
                </c:pt>
                <c:pt idx="664">
                  <c:v>14018</c:v>
                </c:pt>
                <c:pt idx="665">
                  <c:v>18604</c:v>
                </c:pt>
                <c:pt idx="666">
                  <c:v>31267</c:v>
                </c:pt>
                <c:pt idx="667">
                  <c:v>13587</c:v>
                </c:pt>
                <c:pt idx="668">
                  <c:v>13316</c:v>
                </c:pt>
                <c:pt idx="669">
                  <c:v>11659</c:v>
                </c:pt>
                <c:pt idx="670">
                  <c:v>21075</c:v>
                </c:pt>
                <c:pt idx="671">
                  <c:v>8856</c:v>
                </c:pt>
                <c:pt idx="672">
                  <c:v>14136</c:v>
                </c:pt>
                <c:pt idx="673">
                  <c:v>13190</c:v>
                </c:pt>
                <c:pt idx="674">
                  <c:v>16829</c:v>
                </c:pt>
                <c:pt idx="675">
                  <c:v>5367</c:v>
                </c:pt>
                <c:pt idx="676">
                  <c:v>9414</c:v>
                </c:pt>
                <c:pt idx="677">
                  <c:v>11250</c:v>
                </c:pt>
                <c:pt idx="678">
                  <c:v>12064</c:v>
                </c:pt>
                <c:pt idx="679">
                  <c:v>27148</c:v>
                </c:pt>
                <c:pt idx="680">
                  <c:v>16522</c:v>
                </c:pt>
                <c:pt idx="681">
                  <c:v>17530</c:v>
                </c:pt>
                <c:pt idx="682">
                  <c:v>11244</c:v>
                </c:pt>
                <c:pt idx="683">
                  <c:v>28775</c:v>
                </c:pt>
                <c:pt idx="684">
                  <c:v>12071</c:v>
                </c:pt>
                <c:pt idx="685">
                  <c:v>13252</c:v>
                </c:pt>
                <c:pt idx="686">
                  <c:v>11188</c:v>
                </c:pt>
                <c:pt idx="687">
                  <c:v>11241</c:v>
                </c:pt>
                <c:pt idx="688">
                  <c:v>14576</c:v>
                </c:pt>
                <c:pt idx="689">
                  <c:v>15373</c:v>
                </c:pt>
                <c:pt idx="690">
                  <c:v>12020</c:v>
                </c:pt>
                <c:pt idx="691">
                  <c:v>15823</c:v>
                </c:pt>
                <c:pt idx="692">
                  <c:v>17253</c:v>
                </c:pt>
                <c:pt idx="693">
                  <c:v>11905</c:v>
                </c:pt>
                <c:pt idx="694">
                  <c:v>15150</c:v>
                </c:pt>
                <c:pt idx="695">
                  <c:v>13120</c:v>
                </c:pt>
                <c:pt idx="696">
                  <c:v>15264</c:v>
                </c:pt>
                <c:pt idx="697">
                  <c:v>12373</c:v>
                </c:pt>
                <c:pt idx="698">
                  <c:v>13504</c:v>
                </c:pt>
                <c:pt idx="699">
                  <c:v>11897</c:v>
                </c:pt>
                <c:pt idx="700">
                  <c:v>12527</c:v>
                </c:pt>
                <c:pt idx="701">
                  <c:v>16334</c:v>
                </c:pt>
                <c:pt idx="702">
                  <c:v>10964</c:v>
                </c:pt>
                <c:pt idx="703">
                  <c:v>11026</c:v>
                </c:pt>
                <c:pt idx="704">
                  <c:v>5575</c:v>
                </c:pt>
                <c:pt idx="705">
                  <c:v>12284</c:v>
                </c:pt>
                <c:pt idx="706">
                  <c:v>22140</c:v>
                </c:pt>
                <c:pt idx="707">
                  <c:v>9447</c:v>
                </c:pt>
                <c:pt idx="708">
                  <c:v>10104</c:v>
                </c:pt>
                <c:pt idx="709">
                  <c:v>16234</c:v>
                </c:pt>
                <c:pt idx="710">
                  <c:v>10771</c:v>
                </c:pt>
                <c:pt idx="711">
                  <c:v>22555</c:v>
                </c:pt>
                <c:pt idx="712">
                  <c:v>6334</c:v>
                </c:pt>
                <c:pt idx="713">
                  <c:v>29738</c:v>
                </c:pt>
                <c:pt idx="714">
                  <c:v>8281</c:v>
                </c:pt>
                <c:pt idx="715">
                  <c:v>9144</c:v>
                </c:pt>
                <c:pt idx="716">
                  <c:v>10595</c:v>
                </c:pt>
                <c:pt idx="717">
                  <c:v>20187</c:v>
                </c:pt>
                <c:pt idx="718">
                  <c:v>13277</c:v>
                </c:pt>
                <c:pt idx="719">
                  <c:v>11768</c:v>
                </c:pt>
              </c:numCache>
            </c:numRef>
          </c:yVal>
          <c:bubbleSize>
            <c:numRef>
              <c:f>NFP!$D$2:$D$721</c:f>
              <c:numCache>
                <c:formatCode>General</c:formatCode>
                <c:ptCount val="720"/>
                <c:pt idx="0">
                  <c:v>7</c:v>
                </c:pt>
                <c:pt idx="1">
                  <c:v>9</c:v>
                </c:pt>
                <c:pt idx="2">
                  <c:v>9</c:v>
                </c:pt>
                <c:pt idx="3">
                  <c:v>9</c:v>
                </c:pt>
                <c:pt idx="4">
                  <c:v>9</c:v>
                </c:pt>
                <c:pt idx="5">
                  <c:v>10</c:v>
                </c:pt>
                <c:pt idx="6">
                  <c:v>10</c:v>
                </c:pt>
                <c:pt idx="7">
                  <c:v>10</c:v>
                </c:pt>
                <c:pt idx="8">
                  <c:v>10</c:v>
                </c:pt>
                <c:pt idx="9">
                  <c:v>11</c:v>
                </c:pt>
                <c:pt idx="10">
                  <c:v>11</c:v>
                </c:pt>
                <c:pt idx="11">
                  <c:v>11</c:v>
                </c:pt>
                <c:pt idx="12">
                  <c:v>12</c:v>
                </c:pt>
                <c:pt idx="13">
                  <c:v>12</c:v>
                </c:pt>
                <c:pt idx="14">
                  <c:v>12</c:v>
                </c:pt>
                <c:pt idx="15">
                  <c:v>12</c:v>
                </c:pt>
                <c:pt idx="16">
                  <c:v>12</c:v>
                </c:pt>
                <c:pt idx="17">
                  <c:v>12</c:v>
                </c:pt>
                <c:pt idx="18">
                  <c:v>12</c:v>
                </c:pt>
                <c:pt idx="19">
                  <c:v>12</c:v>
                </c:pt>
                <c:pt idx="20">
                  <c:v>12</c:v>
                </c:pt>
                <c:pt idx="21">
                  <c:v>12</c:v>
                </c:pt>
                <c:pt idx="22">
                  <c:v>12</c:v>
                </c:pt>
                <c:pt idx="23">
                  <c:v>12</c:v>
                </c:pt>
                <c:pt idx="24">
                  <c:v>12</c:v>
                </c:pt>
                <c:pt idx="25">
                  <c:v>12</c:v>
                </c:pt>
                <c:pt idx="26">
                  <c:v>12</c:v>
                </c:pt>
                <c:pt idx="27">
                  <c:v>13</c:v>
                </c:pt>
                <c:pt idx="28">
                  <c:v>13</c:v>
                </c:pt>
                <c:pt idx="29">
                  <c:v>13</c:v>
                </c:pt>
                <c:pt idx="30">
                  <c:v>13</c:v>
                </c:pt>
                <c:pt idx="31">
                  <c:v>13</c:v>
                </c:pt>
                <c:pt idx="32">
                  <c:v>13</c:v>
                </c:pt>
                <c:pt idx="33">
                  <c:v>13</c:v>
                </c:pt>
                <c:pt idx="34">
                  <c:v>13</c:v>
                </c:pt>
                <c:pt idx="35">
                  <c:v>13</c:v>
                </c:pt>
                <c:pt idx="36">
                  <c:v>13</c:v>
                </c:pt>
                <c:pt idx="37">
                  <c:v>13</c:v>
                </c:pt>
                <c:pt idx="38">
                  <c:v>14</c:v>
                </c:pt>
                <c:pt idx="39">
                  <c:v>14</c:v>
                </c:pt>
                <c:pt idx="40">
                  <c:v>14</c:v>
                </c:pt>
                <c:pt idx="41">
                  <c:v>14</c:v>
                </c:pt>
                <c:pt idx="42">
                  <c:v>14</c:v>
                </c:pt>
                <c:pt idx="43">
                  <c:v>14</c:v>
                </c:pt>
                <c:pt idx="44">
                  <c:v>14</c:v>
                </c:pt>
                <c:pt idx="45">
                  <c:v>14</c:v>
                </c:pt>
                <c:pt idx="46">
                  <c:v>14</c:v>
                </c:pt>
                <c:pt idx="47">
                  <c:v>14</c:v>
                </c:pt>
                <c:pt idx="48">
                  <c:v>14</c:v>
                </c:pt>
                <c:pt idx="49">
                  <c:v>14</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16</c:v>
                </c:pt>
                <c:pt idx="68">
                  <c:v>16</c:v>
                </c:pt>
                <c:pt idx="69">
                  <c:v>16</c:v>
                </c:pt>
                <c:pt idx="70">
                  <c:v>16</c:v>
                </c:pt>
                <c:pt idx="71">
                  <c:v>16</c:v>
                </c:pt>
                <c:pt idx="72">
                  <c:v>16</c:v>
                </c:pt>
                <c:pt idx="73">
                  <c:v>16</c:v>
                </c:pt>
                <c:pt idx="74">
                  <c:v>16</c:v>
                </c:pt>
                <c:pt idx="75">
                  <c:v>16</c:v>
                </c:pt>
                <c:pt idx="76">
                  <c:v>16</c:v>
                </c:pt>
                <c:pt idx="77">
                  <c:v>16</c:v>
                </c:pt>
                <c:pt idx="78">
                  <c:v>16</c:v>
                </c:pt>
                <c:pt idx="79">
                  <c:v>16</c:v>
                </c:pt>
                <c:pt idx="80">
                  <c:v>17</c:v>
                </c:pt>
                <c:pt idx="81">
                  <c:v>17</c:v>
                </c:pt>
                <c:pt idx="82">
                  <c:v>17</c:v>
                </c:pt>
                <c:pt idx="83">
                  <c:v>17</c:v>
                </c:pt>
                <c:pt idx="84">
                  <c:v>17</c:v>
                </c:pt>
                <c:pt idx="85">
                  <c:v>17</c:v>
                </c:pt>
                <c:pt idx="86">
                  <c:v>17</c:v>
                </c:pt>
                <c:pt idx="87">
                  <c:v>17</c:v>
                </c:pt>
                <c:pt idx="88">
                  <c:v>17</c:v>
                </c:pt>
                <c:pt idx="89">
                  <c:v>17</c:v>
                </c:pt>
                <c:pt idx="90">
                  <c:v>17</c:v>
                </c:pt>
                <c:pt idx="91">
                  <c:v>17</c:v>
                </c:pt>
                <c:pt idx="92">
                  <c:v>18</c:v>
                </c:pt>
                <c:pt idx="93">
                  <c:v>18</c:v>
                </c:pt>
                <c:pt idx="94">
                  <c:v>18</c:v>
                </c:pt>
                <c:pt idx="95">
                  <c:v>18</c:v>
                </c:pt>
                <c:pt idx="96">
                  <c:v>18</c:v>
                </c:pt>
                <c:pt idx="97">
                  <c:v>18</c:v>
                </c:pt>
                <c:pt idx="98">
                  <c:v>18</c:v>
                </c:pt>
                <c:pt idx="99">
                  <c:v>18</c:v>
                </c:pt>
                <c:pt idx="100">
                  <c:v>18</c:v>
                </c:pt>
                <c:pt idx="101">
                  <c:v>18</c:v>
                </c:pt>
                <c:pt idx="102">
                  <c:v>18</c:v>
                </c:pt>
                <c:pt idx="103">
                  <c:v>18</c:v>
                </c:pt>
                <c:pt idx="104">
                  <c:v>19</c:v>
                </c:pt>
                <c:pt idx="105">
                  <c:v>19</c:v>
                </c:pt>
                <c:pt idx="106">
                  <c:v>19</c:v>
                </c:pt>
                <c:pt idx="107">
                  <c:v>19</c:v>
                </c:pt>
                <c:pt idx="108">
                  <c:v>19</c:v>
                </c:pt>
                <c:pt idx="109">
                  <c:v>19</c:v>
                </c:pt>
                <c:pt idx="110">
                  <c:v>19</c:v>
                </c:pt>
                <c:pt idx="111">
                  <c:v>19</c:v>
                </c:pt>
                <c:pt idx="112">
                  <c:v>19</c:v>
                </c:pt>
                <c:pt idx="113">
                  <c:v>19</c:v>
                </c:pt>
                <c:pt idx="114">
                  <c:v>19</c:v>
                </c:pt>
                <c:pt idx="115">
                  <c:v>19</c:v>
                </c:pt>
                <c:pt idx="116">
                  <c:v>19</c:v>
                </c:pt>
                <c:pt idx="117">
                  <c:v>19</c:v>
                </c:pt>
                <c:pt idx="118">
                  <c:v>19</c:v>
                </c:pt>
                <c:pt idx="119">
                  <c:v>19</c:v>
                </c:pt>
                <c:pt idx="120">
                  <c:v>19</c:v>
                </c:pt>
                <c:pt idx="121">
                  <c:v>19</c:v>
                </c:pt>
                <c:pt idx="122">
                  <c:v>20</c:v>
                </c:pt>
                <c:pt idx="123">
                  <c:v>20</c:v>
                </c:pt>
                <c:pt idx="124">
                  <c:v>20</c:v>
                </c:pt>
                <c:pt idx="125">
                  <c:v>20</c:v>
                </c:pt>
                <c:pt idx="126">
                  <c:v>20</c:v>
                </c:pt>
                <c:pt idx="127">
                  <c:v>20</c:v>
                </c:pt>
                <c:pt idx="128">
                  <c:v>20</c:v>
                </c:pt>
                <c:pt idx="129">
                  <c:v>20</c:v>
                </c:pt>
                <c:pt idx="130">
                  <c:v>20</c:v>
                </c:pt>
                <c:pt idx="131">
                  <c:v>20</c:v>
                </c:pt>
                <c:pt idx="132">
                  <c:v>20</c:v>
                </c:pt>
                <c:pt idx="133">
                  <c:v>20</c:v>
                </c:pt>
                <c:pt idx="134">
                  <c:v>20</c:v>
                </c:pt>
                <c:pt idx="135">
                  <c:v>21</c:v>
                </c:pt>
                <c:pt idx="136">
                  <c:v>21</c:v>
                </c:pt>
                <c:pt idx="137">
                  <c:v>21</c:v>
                </c:pt>
                <c:pt idx="138">
                  <c:v>21</c:v>
                </c:pt>
                <c:pt idx="139">
                  <c:v>21</c:v>
                </c:pt>
                <c:pt idx="140">
                  <c:v>21</c:v>
                </c:pt>
                <c:pt idx="141">
                  <c:v>21</c:v>
                </c:pt>
                <c:pt idx="142">
                  <c:v>21</c:v>
                </c:pt>
                <c:pt idx="143">
                  <c:v>21</c:v>
                </c:pt>
                <c:pt idx="144">
                  <c:v>21</c:v>
                </c:pt>
                <c:pt idx="145">
                  <c:v>22</c:v>
                </c:pt>
                <c:pt idx="146">
                  <c:v>22</c:v>
                </c:pt>
                <c:pt idx="147">
                  <c:v>22</c:v>
                </c:pt>
                <c:pt idx="148">
                  <c:v>22</c:v>
                </c:pt>
                <c:pt idx="149">
                  <c:v>22</c:v>
                </c:pt>
                <c:pt idx="150">
                  <c:v>22</c:v>
                </c:pt>
                <c:pt idx="151">
                  <c:v>22</c:v>
                </c:pt>
                <c:pt idx="152">
                  <c:v>22</c:v>
                </c:pt>
                <c:pt idx="153">
                  <c:v>22</c:v>
                </c:pt>
                <c:pt idx="154">
                  <c:v>22</c:v>
                </c:pt>
                <c:pt idx="155">
                  <c:v>22</c:v>
                </c:pt>
                <c:pt idx="156">
                  <c:v>22</c:v>
                </c:pt>
                <c:pt idx="157">
                  <c:v>22</c:v>
                </c:pt>
                <c:pt idx="158">
                  <c:v>22</c:v>
                </c:pt>
                <c:pt idx="159">
                  <c:v>22</c:v>
                </c:pt>
                <c:pt idx="160">
                  <c:v>22</c:v>
                </c:pt>
                <c:pt idx="161">
                  <c:v>22</c:v>
                </c:pt>
                <c:pt idx="162">
                  <c:v>22</c:v>
                </c:pt>
                <c:pt idx="163">
                  <c:v>22</c:v>
                </c:pt>
                <c:pt idx="164">
                  <c:v>22</c:v>
                </c:pt>
                <c:pt idx="165">
                  <c:v>22</c:v>
                </c:pt>
                <c:pt idx="166">
                  <c:v>23</c:v>
                </c:pt>
                <c:pt idx="167">
                  <c:v>23</c:v>
                </c:pt>
                <c:pt idx="168">
                  <c:v>23</c:v>
                </c:pt>
                <c:pt idx="169">
                  <c:v>23</c:v>
                </c:pt>
                <c:pt idx="170">
                  <c:v>23</c:v>
                </c:pt>
                <c:pt idx="171">
                  <c:v>23</c:v>
                </c:pt>
                <c:pt idx="172">
                  <c:v>23</c:v>
                </c:pt>
                <c:pt idx="173">
                  <c:v>23</c:v>
                </c:pt>
                <c:pt idx="174">
                  <c:v>23</c:v>
                </c:pt>
                <c:pt idx="175">
                  <c:v>23</c:v>
                </c:pt>
                <c:pt idx="176">
                  <c:v>23</c:v>
                </c:pt>
                <c:pt idx="177">
                  <c:v>23</c:v>
                </c:pt>
                <c:pt idx="178">
                  <c:v>23</c:v>
                </c:pt>
                <c:pt idx="179">
                  <c:v>23</c:v>
                </c:pt>
                <c:pt idx="180">
                  <c:v>23</c:v>
                </c:pt>
                <c:pt idx="181">
                  <c:v>23</c:v>
                </c:pt>
                <c:pt idx="182">
                  <c:v>23</c:v>
                </c:pt>
                <c:pt idx="183">
                  <c:v>23</c:v>
                </c:pt>
                <c:pt idx="184">
                  <c:v>24</c:v>
                </c:pt>
                <c:pt idx="185">
                  <c:v>24</c:v>
                </c:pt>
                <c:pt idx="186">
                  <c:v>24</c:v>
                </c:pt>
                <c:pt idx="187">
                  <c:v>24</c:v>
                </c:pt>
                <c:pt idx="188">
                  <c:v>24</c:v>
                </c:pt>
                <c:pt idx="189">
                  <c:v>24</c:v>
                </c:pt>
                <c:pt idx="190">
                  <c:v>24</c:v>
                </c:pt>
                <c:pt idx="191">
                  <c:v>24</c:v>
                </c:pt>
                <c:pt idx="192">
                  <c:v>24</c:v>
                </c:pt>
                <c:pt idx="193">
                  <c:v>25</c:v>
                </c:pt>
                <c:pt idx="194">
                  <c:v>25</c:v>
                </c:pt>
                <c:pt idx="195">
                  <c:v>25</c:v>
                </c:pt>
                <c:pt idx="196">
                  <c:v>25</c:v>
                </c:pt>
                <c:pt idx="197">
                  <c:v>25</c:v>
                </c:pt>
                <c:pt idx="198">
                  <c:v>25</c:v>
                </c:pt>
                <c:pt idx="199">
                  <c:v>25</c:v>
                </c:pt>
                <c:pt idx="200">
                  <c:v>25</c:v>
                </c:pt>
                <c:pt idx="201">
                  <c:v>25</c:v>
                </c:pt>
                <c:pt idx="202">
                  <c:v>25</c:v>
                </c:pt>
                <c:pt idx="203">
                  <c:v>26</c:v>
                </c:pt>
                <c:pt idx="204">
                  <c:v>26</c:v>
                </c:pt>
                <c:pt idx="205">
                  <c:v>26</c:v>
                </c:pt>
                <c:pt idx="206">
                  <c:v>26</c:v>
                </c:pt>
                <c:pt idx="207">
                  <c:v>26</c:v>
                </c:pt>
                <c:pt idx="208">
                  <c:v>26</c:v>
                </c:pt>
                <c:pt idx="209">
                  <c:v>26</c:v>
                </c:pt>
                <c:pt idx="210">
                  <c:v>26</c:v>
                </c:pt>
                <c:pt idx="211">
                  <c:v>26</c:v>
                </c:pt>
                <c:pt idx="212">
                  <c:v>26</c:v>
                </c:pt>
                <c:pt idx="213">
                  <c:v>26</c:v>
                </c:pt>
                <c:pt idx="214">
                  <c:v>26</c:v>
                </c:pt>
                <c:pt idx="215">
                  <c:v>26</c:v>
                </c:pt>
                <c:pt idx="216">
                  <c:v>26</c:v>
                </c:pt>
                <c:pt idx="217">
                  <c:v>26</c:v>
                </c:pt>
                <c:pt idx="218">
                  <c:v>26</c:v>
                </c:pt>
                <c:pt idx="219">
                  <c:v>26</c:v>
                </c:pt>
                <c:pt idx="220">
                  <c:v>27</c:v>
                </c:pt>
                <c:pt idx="221">
                  <c:v>27</c:v>
                </c:pt>
                <c:pt idx="222">
                  <c:v>27</c:v>
                </c:pt>
                <c:pt idx="223">
                  <c:v>27</c:v>
                </c:pt>
                <c:pt idx="224">
                  <c:v>27</c:v>
                </c:pt>
                <c:pt idx="225">
                  <c:v>27</c:v>
                </c:pt>
                <c:pt idx="226">
                  <c:v>27</c:v>
                </c:pt>
                <c:pt idx="227">
                  <c:v>27</c:v>
                </c:pt>
                <c:pt idx="228">
                  <c:v>27</c:v>
                </c:pt>
                <c:pt idx="229">
                  <c:v>27</c:v>
                </c:pt>
                <c:pt idx="230">
                  <c:v>27</c:v>
                </c:pt>
                <c:pt idx="231">
                  <c:v>27</c:v>
                </c:pt>
                <c:pt idx="232">
                  <c:v>27</c:v>
                </c:pt>
                <c:pt idx="233">
                  <c:v>27</c:v>
                </c:pt>
                <c:pt idx="234">
                  <c:v>27</c:v>
                </c:pt>
                <c:pt idx="235">
                  <c:v>27</c:v>
                </c:pt>
                <c:pt idx="236">
                  <c:v>27</c:v>
                </c:pt>
                <c:pt idx="237">
                  <c:v>27</c:v>
                </c:pt>
                <c:pt idx="238">
                  <c:v>27</c:v>
                </c:pt>
                <c:pt idx="239">
                  <c:v>27</c:v>
                </c:pt>
                <c:pt idx="240">
                  <c:v>28</c:v>
                </c:pt>
                <c:pt idx="241">
                  <c:v>28</c:v>
                </c:pt>
                <c:pt idx="242">
                  <c:v>28</c:v>
                </c:pt>
                <c:pt idx="243">
                  <c:v>28</c:v>
                </c:pt>
                <c:pt idx="244">
                  <c:v>28</c:v>
                </c:pt>
                <c:pt idx="245">
                  <c:v>28</c:v>
                </c:pt>
                <c:pt idx="246">
                  <c:v>28</c:v>
                </c:pt>
                <c:pt idx="247">
                  <c:v>28</c:v>
                </c:pt>
                <c:pt idx="248">
                  <c:v>28</c:v>
                </c:pt>
                <c:pt idx="249">
                  <c:v>28</c:v>
                </c:pt>
                <c:pt idx="250">
                  <c:v>28</c:v>
                </c:pt>
                <c:pt idx="251">
                  <c:v>28</c:v>
                </c:pt>
                <c:pt idx="252">
                  <c:v>28</c:v>
                </c:pt>
                <c:pt idx="253">
                  <c:v>28</c:v>
                </c:pt>
                <c:pt idx="254">
                  <c:v>29</c:v>
                </c:pt>
                <c:pt idx="255">
                  <c:v>29</c:v>
                </c:pt>
                <c:pt idx="256">
                  <c:v>29</c:v>
                </c:pt>
                <c:pt idx="257">
                  <c:v>29</c:v>
                </c:pt>
                <c:pt idx="258">
                  <c:v>29</c:v>
                </c:pt>
                <c:pt idx="259">
                  <c:v>29</c:v>
                </c:pt>
                <c:pt idx="260">
                  <c:v>29</c:v>
                </c:pt>
                <c:pt idx="261">
                  <c:v>29</c:v>
                </c:pt>
                <c:pt idx="262">
                  <c:v>29</c:v>
                </c:pt>
                <c:pt idx="263">
                  <c:v>29</c:v>
                </c:pt>
                <c:pt idx="264">
                  <c:v>29</c:v>
                </c:pt>
                <c:pt idx="265">
                  <c:v>29</c:v>
                </c:pt>
                <c:pt idx="266">
                  <c:v>29</c:v>
                </c:pt>
                <c:pt idx="267">
                  <c:v>29</c:v>
                </c:pt>
                <c:pt idx="268">
                  <c:v>30</c:v>
                </c:pt>
                <c:pt idx="269">
                  <c:v>30</c:v>
                </c:pt>
                <c:pt idx="270">
                  <c:v>30</c:v>
                </c:pt>
                <c:pt idx="271">
                  <c:v>30</c:v>
                </c:pt>
                <c:pt idx="272">
                  <c:v>30</c:v>
                </c:pt>
                <c:pt idx="273">
                  <c:v>30</c:v>
                </c:pt>
                <c:pt idx="274">
                  <c:v>30</c:v>
                </c:pt>
                <c:pt idx="275">
                  <c:v>30</c:v>
                </c:pt>
                <c:pt idx="276">
                  <c:v>30</c:v>
                </c:pt>
                <c:pt idx="277">
                  <c:v>30</c:v>
                </c:pt>
                <c:pt idx="278">
                  <c:v>30</c:v>
                </c:pt>
                <c:pt idx="279">
                  <c:v>30</c:v>
                </c:pt>
                <c:pt idx="280">
                  <c:v>30</c:v>
                </c:pt>
                <c:pt idx="281">
                  <c:v>30</c:v>
                </c:pt>
                <c:pt idx="282">
                  <c:v>30</c:v>
                </c:pt>
                <c:pt idx="283">
                  <c:v>30</c:v>
                </c:pt>
                <c:pt idx="284">
                  <c:v>30</c:v>
                </c:pt>
                <c:pt idx="285">
                  <c:v>30</c:v>
                </c:pt>
                <c:pt idx="286">
                  <c:v>30</c:v>
                </c:pt>
                <c:pt idx="287">
                  <c:v>31</c:v>
                </c:pt>
                <c:pt idx="288">
                  <c:v>31</c:v>
                </c:pt>
                <c:pt idx="289">
                  <c:v>31</c:v>
                </c:pt>
                <c:pt idx="290">
                  <c:v>31</c:v>
                </c:pt>
                <c:pt idx="291">
                  <c:v>31</c:v>
                </c:pt>
                <c:pt idx="292">
                  <c:v>31</c:v>
                </c:pt>
                <c:pt idx="293">
                  <c:v>31</c:v>
                </c:pt>
                <c:pt idx="294">
                  <c:v>31</c:v>
                </c:pt>
                <c:pt idx="295">
                  <c:v>31</c:v>
                </c:pt>
                <c:pt idx="296">
                  <c:v>31</c:v>
                </c:pt>
                <c:pt idx="297">
                  <c:v>31</c:v>
                </c:pt>
                <c:pt idx="298">
                  <c:v>31</c:v>
                </c:pt>
                <c:pt idx="299">
                  <c:v>31</c:v>
                </c:pt>
                <c:pt idx="300">
                  <c:v>31</c:v>
                </c:pt>
                <c:pt idx="301">
                  <c:v>31</c:v>
                </c:pt>
                <c:pt idx="302">
                  <c:v>32</c:v>
                </c:pt>
                <c:pt idx="303">
                  <c:v>32</c:v>
                </c:pt>
                <c:pt idx="304">
                  <c:v>32</c:v>
                </c:pt>
                <c:pt idx="305">
                  <c:v>32</c:v>
                </c:pt>
                <c:pt idx="306">
                  <c:v>32</c:v>
                </c:pt>
                <c:pt idx="307">
                  <c:v>32</c:v>
                </c:pt>
                <c:pt idx="308">
                  <c:v>32</c:v>
                </c:pt>
                <c:pt idx="309">
                  <c:v>32</c:v>
                </c:pt>
                <c:pt idx="310">
                  <c:v>32</c:v>
                </c:pt>
                <c:pt idx="311">
                  <c:v>32</c:v>
                </c:pt>
                <c:pt idx="312">
                  <c:v>32</c:v>
                </c:pt>
                <c:pt idx="313">
                  <c:v>32</c:v>
                </c:pt>
                <c:pt idx="314">
                  <c:v>32</c:v>
                </c:pt>
                <c:pt idx="315">
                  <c:v>32</c:v>
                </c:pt>
                <c:pt idx="316">
                  <c:v>33</c:v>
                </c:pt>
                <c:pt idx="317">
                  <c:v>33</c:v>
                </c:pt>
                <c:pt idx="318">
                  <c:v>33</c:v>
                </c:pt>
                <c:pt idx="319">
                  <c:v>33</c:v>
                </c:pt>
                <c:pt idx="320">
                  <c:v>33</c:v>
                </c:pt>
                <c:pt idx="321">
                  <c:v>33</c:v>
                </c:pt>
                <c:pt idx="322">
                  <c:v>33</c:v>
                </c:pt>
                <c:pt idx="323">
                  <c:v>33</c:v>
                </c:pt>
                <c:pt idx="324">
                  <c:v>33</c:v>
                </c:pt>
                <c:pt idx="325">
                  <c:v>33</c:v>
                </c:pt>
                <c:pt idx="326">
                  <c:v>33</c:v>
                </c:pt>
                <c:pt idx="327">
                  <c:v>33</c:v>
                </c:pt>
                <c:pt idx="328">
                  <c:v>33</c:v>
                </c:pt>
                <c:pt idx="329">
                  <c:v>33</c:v>
                </c:pt>
                <c:pt idx="330">
                  <c:v>33</c:v>
                </c:pt>
                <c:pt idx="331">
                  <c:v>33</c:v>
                </c:pt>
                <c:pt idx="332">
                  <c:v>33</c:v>
                </c:pt>
                <c:pt idx="333">
                  <c:v>33</c:v>
                </c:pt>
                <c:pt idx="334">
                  <c:v>33</c:v>
                </c:pt>
                <c:pt idx="335">
                  <c:v>33</c:v>
                </c:pt>
                <c:pt idx="336">
                  <c:v>33</c:v>
                </c:pt>
                <c:pt idx="337">
                  <c:v>33</c:v>
                </c:pt>
                <c:pt idx="338">
                  <c:v>33</c:v>
                </c:pt>
                <c:pt idx="339">
                  <c:v>33</c:v>
                </c:pt>
                <c:pt idx="340">
                  <c:v>33</c:v>
                </c:pt>
                <c:pt idx="341">
                  <c:v>33</c:v>
                </c:pt>
                <c:pt idx="342">
                  <c:v>33</c:v>
                </c:pt>
                <c:pt idx="343">
                  <c:v>34</c:v>
                </c:pt>
                <c:pt idx="344">
                  <c:v>34</c:v>
                </c:pt>
                <c:pt idx="345">
                  <c:v>34</c:v>
                </c:pt>
                <c:pt idx="346">
                  <c:v>34</c:v>
                </c:pt>
                <c:pt idx="347">
                  <c:v>34</c:v>
                </c:pt>
                <c:pt idx="348">
                  <c:v>34</c:v>
                </c:pt>
                <c:pt idx="349">
                  <c:v>34</c:v>
                </c:pt>
                <c:pt idx="350">
                  <c:v>34</c:v>
                </c:pt>
                <c:pt idx="351">
                  <c:v>34</c:v>
                </c:pt>
                <c:pt idx="352">
                  <c:v>34</c:v>
                </c:pt>
                <c:pt idx="353">
                  <c:v>34</c:v>
                </c:pt>
                <c:pt idx="354">
                  <c:v>34</c:v>
                </c:pt>
                <c:pt idx="355">
                  <c:v>34</c:v>
                </c:pt>
                <c:pt idx="356">
                  <c:v>34</c:v>
                </c:pt>
                <c:pt idx="357">
                  <c:v>34</c:v>
                </c:pt>
                <c:pt idx="358">
                  <c:v>34</c:v>
                </c:pt>
                <c:pt idx="359">
                  <c:v>34</c:v>
                </c:pt>
                <c:pt idx="360">
                  <c:v>34</c:v>
                </c:pt>
                <c:pt idx="361">
                  <c:v>34</c:v>
                </c:pt>
                <c:pt idx="362">
                  <c:v>34</c:v>
                </c:pt>
                <c:pt idx="363">
                  <c:v>34</c:v>
                </c:pt>
                <c:pt idx="364">
                  <c:v>35</c:v>
                </c:pt>
                <c:pt idx="365">
                  <c:v>35</c:v>
                </c:pt>
                <c:pt idx="366">
                  <c:v>35</c:v>
                </c:pt>
                <c:pt idx="367">
                  <c:v>35</c:v>
                </c:pt>
                <c:pt idx="368">
                  <c:v>35</c:v>
                </c:pt>
                <c:pt idx="369">
                  <c:v>35</c:v>
                </c:pt>
                <c:pt idx="370">
                  <c:v>35</c:v>
                </c:pt>
                <c:pt idx="371">
                  <c:v>35</c:v>
                </c:pt>
                <c:pt idx="372">
                  <c:v>35</c:v>
                </c:pt>
                <c:pt idx="373">
                  <c:v>35</c:v>
                </c:pt>
                <c:pt idx="374">
                  <c:v>35</c:v>
                </c:pt>
                <c:pt idx="375">
                  <c:v>35</c:v>
                </c:pt>
                <c:pt idx="376">
                  <c:v>35</c:v>
                </c:pt>
                <c:pt idx="377">
                  <c:v>35</c:v>
                </c:pt>
                <c:pt idx="378">
                  <c:v>35</c:v>
                </c:pt>
                <c:pt idx="379">
                  <c:v>35</c:v>
                </c:pt>
                <c:pt idx="380">
                  <c:v>35</c:v>
                </c:pt>
                <c:pt idx="381">
                  <c:v>35</c:v>
                </c:pt>
                <c:pt idx="382">
                  <c:v>35</c:v>
                </c:pt>
                <c:pt idx="383">
                  <c:v>35</c:v>
                </c:pt>
                <c:pt idx="384">
                  <c:v>36</c:v>
                </c:pt>
                <c:pt idx="385">
                  <c:v>36</c:v>
                </c:pt>
                <c:pt idx="386">
                  <c:v>36</c:v>
                </c:pt>
                <c:pt idx="387">
                  <c:v>36</c:v>
                </c:pt>
                <c:pt idx="388">
                  <c:v>36</c:v>
                </c:pt>
                <c:pt idx="389">
                  <c:v>36</c:v>
                </c:pt>
                <c:pt idx="390">
                  <c:v>36</c:v>
                </c:pt>
                <c:pt idx="391">
                  <c:v>36</c:v>
                </c:pt>
                <c:pt idx="392">
                  <c:v>36</c:v>
                </c:pt>
                <c:pt idx="393">
                  <c:v>36</c:v>
                </c:pt>
                <c:pt idx="394">
                  <c:v>36</c:v>
                </c:pt>
                <c:pt idx="395">
                  <c:v>36</c:v>
                </c:pt>
                <c:pt idx="396">
                  <c:v>36</c:v>
                </c:pt>
                <c:pt idx="397">
                  <c:v>36</c:v>
                </c:pt>
                <c:pt idx="398">
                  <c:v>36</c:v>
                </c:pt>
                <c:pt idx="399">
                  <c:v>36</c:v>
                </c:pt>
                <c:pt idx="400">
                  <c:v>36</c:v>
                </c:pt>
                <c:pt idx="401">
                  <c:v>36</c:v>
                </c:pt>
                <c:pt idx="402">
                  <c:v>36</c:v>
                </c:pt>
                <c:pt idx="403">
                  <c:v>36</c:v>
                </c:pt>
                <c:pt idx="404">
                  <c:v>37</c:v>
                </c:pt>
                <c:pt idx="405">
                  <c:v>37</c:v>
                </c:pt>
                <c:pt idx="406">
                  <c:v>37</c:v>
                </c:pt>
                <c:pt idx="407">
                  <c:v>37</c:v>
                </c:pt>
                <c:pt idx="408">
                  <c:v>37</c:v>
                </c:pt>
                <c:pt idx="409">
                  <c:v>37</c:v>
                </c:pt>
                <c:pt idx="410">
                  <c:v>37</c:v>
                </c:pt>
                <c:pt idx="411">
                  <c:v>37</c:v>
                </c:pt>
                <c:pt idx="412">
                  <c:v>37</c:v>
                </c:pt>
                <c:pt idx="413">
                  <c:v>37</c:v>
                </c:pt>
                <c:pt idx="414">
                  <c:v>37</c:v>
                </c:pt>
                <c:pt idx="415">
                  <c:v>37</c:v>
                </c:pt>
                <c:pt idx="416">
                  <c:v>37</c:v>
                </c:pt>
                <c:pt idx="417">
                  <c:v>37</c:v>
                </c:pt>
                <c:pt idx="418">
                  <c:v>37</c:v>
                </c:pt>
                <c:pt idx="419">
                  <c:v>37</c:v>
                </c:pt>
                <c:pt idx="420">
                  <c:v>37</c:v>
                </c:pt>
                <c:pt idx="421">
                  <c:v>37</c:v>
                </c:pt>
                <c:pt idx="422">
                  <c:v>38</c:v>
                </c:pt>
                <c:pt idx="423">
                  <c:v>38</c:v>
                </c:pt>
                <c:pt idx="424">
                  <c:v>38</c:v>
                </c:pt>
                <c:pt idx="425">
                  <c:v>38</c:v>
                </c:pt>
                <c:pt idx="426">
                  <c:v>38</c:v>
                </c:pt>
                <c:pt idx="427">
                  <c:v>38</c:v>
                </c:pt>
                <c:pt idx="428">
                  <c:v>38</c:v>
                </c:pt>
                <c:pt idx="429">
                  <c:v>38</c:v>
                </c:pt>
                <c:pt idx="430">
                  <c:v>38</c:v>
                </c:pt>
                <c:pt idx="431">
                  <c:v>38</c:v>
                </c:pt>
                <c:pt idx="432">
                  <c:v>38</c:v>
                </c:pt>
                <c:pt idx="433">
                  <c:v>38</c:v>
                </c:pt>
                <c:pt idx="434">
                  <c:v>38</c:v>
                </c:pt>
                <c:pt idx="435">
                  <c:v>38</c:v>
                </c:pt>
                <c:pt idx="436">
                  <c:v>38</c:v>
                </c:pt>
                <c:pt idx="437">
                  <c:v>38</c:v>
                </c:pt>
                <c:pt idx="438">
                  <c:v>38</c:v>
                </c:pt>
                <c:pt idx="439">
                  <c:v>38</c:v>
                </c:pt>
                <c:pt idx="440">
                  <c:v>38</c:v>
                </c:pt>
                <c:pt idx="441">
                  <c:v>38</c:v>
                </c:pt>
                <c:pt idx="442">
                  <c:v>38</c:v>
                </c:pt>
                <c:pt idx="443">
                  <c:v>39</c:v>
                </c:pt>
                <c:pt idx="444">
                  <c:v>39</c:v>
                </c:pt>
                <c:pt idx="445">
                  <c:v>39</c:v>
                </c:pt>
                <c:pt idx="446">
                  <c:v>39</c:v>
                </c:pt>
                <c:pt idx="447">
                  <c:v>39</c:v>
                </c:pt>
                <c:pt idx="448">
                  <c:v>39</c:v>
                </c:pt>
                <c:pt idx="449">
                  <c:v>39</c:v>
                </c:pt>
                <c:pt idx="450">
                  <c:v>39</c:v>
                </c:pt>
                <c:pt idx="451">
                  <c:v>39</c:v>
                </c:pt>
                <c:pt idx="452">
                  <c:v>39</c:v>
                </c:pt>
                <c:pt idx="453">
                  <c:v>39</c:v>
                </c:pt>
                <c:pt idx="454">
                  <c:v>39</c:v>
                </c:pt>
                <c:pt idx="455">
                  <c:v>39</c:v>
                </c:pt>
                <c:pt idx="456">
                  <c:v>39</c:v>
                </c:pt>
                <c:pt idx="457">
                  <c:v>39</c:v>
                </c:pt>
                <c:pt idx="458">
                  <c:v>40</c:v>
                </c:pt>
                <c:pt idx="459">
                  <c:v>40</c:v>
                </c:pt>
                <c:pt idx="460">
                  <c:v>40</c:v>
                </c:pt>
                <c:pt idx="461">
                  <c:v>40</c:v>
                </c:pt>
                <c:pt idx="462">
                  <c:v>40</c:v>
                </c:pt>
                <c:pt idx="463">
                  <c:v>40</c:v>
                </c:pt>
                <c:pt idx="464">
                  <c:v>40</c:v>
                </c:pt>
                <c:pt idx="465">
                  <c:v>40</c:v>
                </c:pt>
                <c:pt idx="466">
                  <c:v>40</c:v>
                </c:pt>
                <c:pt idx="467">
                  <c:v>40</c:v>
                </c:pt>
                <c:pt idx="468">
                  <c:v>40</c:v>
                </c:pt>
                <c:pt idx="469">
                  <c:v>40</c:v>
                </c:pt>
                <c:pt idx="470">
                  <c:v>41</c:v>
                </c:pt>
                <c:pt idx="471">
                  <c:v>41</c:v>
                </c:pt>
                <c:pt idx="472">
                  <c:v>41</c:v>
                </c:pt>
                <c:pt idx="473">
                  <c:v>41</c:v>
                </c:pt>
                <c:pt idx="474">
                  <c:v>41</c:v>
                </c:pt>
                <c:pt idx="475">
                  <c:v>41</c:v>
                </c:pt>
                <c:pt idx="476">
                  <c:v>41</c:v>
                </c:pt>
                <c:pt idx="477">
                  <c:v>41</c:v>
                </c:pt>
                <c:pt idx="478">
                  <c:v>41</c:v>
                </c:pt>
                <c:pt idx="479">
                  <c:v>41</c:v>
                </c:pt>
                <c:pt idx="480">
                  <c:v>41</c:v>
                </c:pt>
                <c:pt idx="481">
                  <c:v>41</c:v>
                </c:pt>
                <c:pt idx="482">
                  <c:v>41</c:v>
                </c:pt>
                <c:pt idx="483">
                  <c:v>41</c:v>
                </c:pt>
                <c:pt idx="484">
                  <c:v>41</c:v>
                </c:pt>
                <c:pt idx="485">
                  <c:v>41</c:v>
                </c:pt>
                <c:pt idx="486">
                  <c:v>41</c:v>
                </c:pt>
                <c:pt idx="487">
                  <c:v>41</c:v>
                </c:pt>
                <c:pt idx="488">
                  <c:v>41</c:v>
                </c:pt>
                <c:pt idx="489">
                  <c:v>42</c:v>
                </c:pt>
                <c:pt idx="490">
                  <c:v>42</c:v>
                </c:pt>
                <c:pt idx="491">
                  <c:v>42</c:v>
                </c:pt>
                <c:pt idx="492">
                  <c:v>42</c:v>
                </c:pt>
                <c:pt idx="493">
                  <c:v>42</c:v>
                </c:pt>
                <c:pt idx="494">
                  <c:v>42</c:v>
                </c:pt>
                <c:pt idx="495">
                  <c:v>42</c:v>
                </c:pt>
                <c:pt idx="496">
                  <c:v>42</c:v>
                </c:pt>
                <c:pt idx="497">
                  <c:v>42</c:v>
                </c:pt>
                <c:pt idx="498">
                  <c:v>42</c:v>
                </c:pt>
                <c:pt idx="499">
                  <c:v>42</c:v>
                </c:pt>
                <c:pt idx="500">
                  <c:v>42</c:v>
                </c:pt>
                <c:pt idx="501">
                  <c:v>43</c:v>
                </c:pt>
                <c:pt idx="502">
                  <c:v>43</c:v>
                </c:pt>
                <c:pt idx="503">
                  <c:v>43</c:v>
                </c:pt>
                <c:pt idx="504">
                  <c:v>43</c:v>
                </c:pt>
                <c:pt idx="505">
                  <c:v>43</c:v>
                </c:pt>
                <c:pt idx="506">
                  <c:v>43</c:v>
                </c:pt>
                <c:pt idx="507">
                  <c:v>43</c:v>
                </c:pt>
                <c:pt idx="508">
                  <c:v>43</c:v>
                </c:pt>
                <c:pt idx="509">
                  <c:v>43</c:v>
                </c:pt>
                <c:pt idx="510">
                  <c:v>43</c:v>
                </c:pt>
                <c:pt idx="511">
                  <c:v>43</c:v>
                </c:pt>
                <c:pt idx="512">
                  <c:v>43</c:v>
                </c:pt>
                <c:pt idx="513">
                  <c:v>43</c:v>
                </c:pt>
                <c:pt idx="514">
                  <c:v>44</c:v>
                </c:pt>
                <c:pt idx="515">
                  <c:v>44</c:v>
                </c:pt>
                <c:pt idx="516">
                  <c:v>44</c:v>
                </c:pt>
                <c:pt idx="517">
                  <c:v>44</c:v>
                </c:pt>
                <c:pt idx="518">
                  <c:v>44</c:v>
                </c:pt>
                <c:pt idx="519">
                  <c:v>44</c:v>
                </c:pt>
                <c:pt idx="520">
                  <c:v>44</c:v>
                </c:pt>
                <c:pt idx="521">
                  <c:v>44</c:v>
                </c:pt>
                <c:pt idx="522">
                  <c:v>44</c:v>
                </c:pt>
                <c:pt idx="523">
                  <c:v>44</c:v>
                </c:pt>
                <c:pt idx="524">
                  <c:v>44</c:v>
                </c:pt>
                <c:pt idx="525">
                  <c:v>45</c:v>
                </c:pt>
                <c:pt idx="526">
                  <c:v>45</c:v>
                </c:pt>
                <c:pt idx="527">
                  <c:v>45</c:v>
                </c:pt>
                <c:pt idx="528">
                  <c:v>45</c:v>
                </c:pt>
                <c:pt idx="529">
                  <c:v>45</c:v>
                </c:pt>
                <c:pt idx="530">
                  <c:v>45</c:v>
                </c:pt>
                <c:pt idx="531">
                  <c:v>45</c:v>
                </c:pt>
                <c:pt idx="532">
                  <c:v>45</c:v>
                </c:pt>
                <c:pt idx="533">
                  <c:v>45</c:v>
                </c:pt>
                <c:pt idx="534">
                  <c:v>45</c:v>
                </c:pt>
                <c:pt idx="535">
                  <c:v>45</c:v>
                </c:pt>
                <c:pt idx="536">
                  <c:v>45</c:v>
                </c:pt>
                <c:pt idx="537">
                  <c:v>46</c:v>
                </c:pt>
                <c:pt idx="538">
                  <c:v>46</c:v>
                </c:pt>
                <c:pt idx="539">
                  <c:v>46</c:v>
                </c:pt>
                <c:pt idx="540">
                  <c:v>46</c:v>
                </c:pt>
                <c:pt idx="541">
                  <c:v>46</c:v>
                </c:pt>
                <c:pt idx="542">
                  <c:v>46</c:v>
                </c:pt>
                <c:pt idx="543">
                  <c:v>46</c:v>
                </c:pt>
                <c:pt idx="544">
                  <c:v>47</c:v>
                </c:pt>
                <c:pt idx="545">
                  <c:v>47</c:v>
                </c:pt>
                <c:pt idx="546">
                  <c:v>47</c:v>
                </c:pt>
                <c:pt idx="547">
                  <c:v>47</c:v>
                </c:pt>
                <c:pt idx="548">
                  <c:v>47</c:v>
                </c:pt>
                <c:pt idx="549">
                  <c:v>47</c:v>
                </c:pt>
                <c:pt idx="550">
                  <c:v>47</c:v>
                </c:pt>
                <c:pt idx="551">
                  <c:v>47</c:v>
                </c:pt>
                <c:pt idx="552">
                  <c:v>47</c:v>
                </c:pt>
                <c:pt idx="553">
                  <c:v>47</c:v>
                </c:pt>
                <c:pt idx="554">
                  <c:v>47</c:v>
                </c:pt>
                <c:pt idx="555">
                  <c:v>47</c:v>
                </c:pt>
                <c:pt idx="556">
                  <c:v>47</c:v>
                </c:pt>
                <c:pt idx="557">
                  <c:v>48</c:v>
                </c:pt>
                <c:pt idx="558">
                  <c:v>48</c:v>
                </c:pt>
                <c:pt idx="559">
                  <c:v>48</c:v>
                </c:pt>
                <c:pt idx="560">
                  <c:v>48</c:v>
                </c:pt>
                <c:pt idx="561">
                  <c:v>48</c:v>
                </c:pt>
                <c:pt idx="562">
                  <c:v>48</c:v>
                </c:pt>
                <c:pt idx="563">
                  <c:v>48</c:v>
                </c:pt>
                <c:pt idx="564">
                  <c:v>48</c:v>
                </c:pt>
                <c:pt idx="565">
                  <c:v>48</c:v>
                </c:pt>
                <c:pt idx="566">
                  <c:v>48</c:v>
                </c:pt>
                <c:pt idx="567">
                  <c:v>48</c:v>
                </c:pt>
                <c:pt idx="568">
                  <c:v>49</c:v>
                </c:pt>
                <c:pt idx="569">
                  <c:v>49</c:v>
                </c:pt>
                <c:pt idx="570">
                  <c:v>49</c:v>
                </c:pt>
                <c:pt idx="571">
                  <c:v>49</c:v>
                </c:pt>
                <c:pt idx="572">
                  <c:v>49</c:v>
                </c:pt>
                <c:pt idx="573">
                  <c:v>49</c:v>
                </c:pt>
                <c:pt idx="574">
                  <c:v>49</c:v>
                </c:pt>
                <c:pt idx="575">
                  <c:v>49</c:v>
                </c:pt>
                <c:pt idx="576">
                  <c:v>49</c:v>
                </c:pt>
                <c:pt idx="577">
                  <c:v>50</c:v>
                </c:pt>
                <c:pt idx="578">
                  <c:v>50</c:v>
                </c:pt>
                <c:pt idx="579">
                  <c:v>50</c:v>
                </c:pt>
                <c:pt idx="580">
                  <c:v>50</c:v>
                </c:pt>
                <c:pt idx="581">
                  <c:v>50</c:v>
                </c:pt>
                <c:pt idx="582">
                  <c:v>50</c:v>
                </c:pt>
                <c:pt idx="583">
                  <c:v>50</c:v>
                </c:pt>
                <c:pt idx="584">
                  <c:v>51</c:v>
                </c:pt>
                <c:pt idx="585">
                  <c:v>51</c:v>
                </c:pt>
                <c:pt idx="586">
                  <c:v>51</c:v>
                </c:pt>
                <c:pt idx="587">
                  <c:v>51</c:v>
                </c:pt>
                <c:pt idx="588">
                  <c:v>51</c:v>
                </c:pt>
                <c:pt idx="589">
                  <c:v>51</c:v>
                </c:pt>
                <c:pt idx="590">
                  <c:v>51</c:v>
                </c:pt>
                <c:pt idx="591">
                  <c:v>52</c:v>
                </c:pt>
                <c:pt idx="592">
                  <c:v>52</c:v>
                </c:pt>
                <c:pt idx="593">
                  <c:v>52</c:v>
                </c:pt>
                <c:pt idx="594">
                  <c:v>52</c:v>
                </c:pt>
                <c:pt idx="595">
                  <c:v>52</c:v>
                </c:pt>
                <c:pt idx="596">
                  <c:v>52</c:v>
                </c:pt>
                <c:pt idx="597">
                  <c:v>52</c:v>
                </c:pt>
                <c:pt idx="598">
                  <c:v>53</c:v>
                </c:pt>
                <c:pt idx="599">
                  <c:v>53</c:v>
                </c:pt>
                <c:pt idx="600">
                  <c:v>53</c:v>
                </c:pt>
                <c:pt idx="601">
                  <c:v>53</c:v>
                </c:pt>
                <c:pt idx="602">
                  <c:v>53</c:v>
                </c:pt>
                <c:pt idx="603">
                  <c:v>53</c:v>
                </c:pt>
                <c:pt idx="604">
                  <c:v>53</c:v>
                </c:pt>
                <c:pt idx="605">
                  <c:v>53</c:v>
                </c:pt>
                <c:pt idx="606">
                  <c:v>53</c:v>
                </c:pt>
                <c:pt idx="607">
                  <c:v>54</c:v>
                </c:pt>
                <c:pt idx="608">
                  <c:v>54</c:v>
                </c:pt>
                <c:pt idx="609">
                  <c:v>55</c:v>
                </c:pt>
                <c:pt idx="610">
                  <c:v>55</c:v>
                </c:pt>
                <c:pt idx="611">
                  <c:v>55</c:v>
                </c:pt>
                <c:pt idx="612">
                  <c:v>55</c:v>
                </c:pt>
                <c:pt idx="613">
                  <c:v>55</c:v>
                </c:pt>
                <c:pt idx="614">
                  <c:v>55</c:v>
                </c:pt>
                <c:pt idx="615">
                  <c:v>55</c:v>
                </c:pt>
                <c:pt idx="616">
                  <c:v>55</c:v>
                </c:pt>
                <c:pt idx="617">
                  <c:v>55</c:v>
                </c:pt>
                <c:pt idx="618">
                  <c:v>55</c:v>
                </c:pt>
                <c:pt idx="619">
                  <c:v>55</c:v>
                </c:pt>
                <c:pt idx="620">
                  <c:v>55</c:v>
                </c:pt>
                <c:pt idx="621">
                  <c:v>55</c:v>
                </c:pt>
                <c:pt idx="622">
                  <c:v>56</c:v>
                </c:pt>
                <c:pt idx="623">
                  <c:v>56</c:v>
                </c:pt>
                <c:pt idx="624">
                  <c:v>56</c:v>
                </c:pt>
                <c:pt idx="625">
                  <c:v>56</c:v>
                </c:pt>
                <c:pt idx="626">
                  <c:v>56</c:v>
                </c:pt>
                <c:pt idx="627">
                  <c:v>56</c:v>
                </c:pt>
                <c:pt idx="628">
                  <c:v>56</c:v>
                </c:pt>
                <c:pt idx="629">
                  <c:v>56</c:v>
                </c:pt>
                <c:pt idx="630">
                  <c:v>56</c:v>
                </c:pt>
                <c:pt idx="631">
                  <c:v>56</c:v>
                </c:pt>
                <c:pt idx="632">
                  <c:v>56</c:v>
                </c:pt>
                <c:pt idx="633">
                  <c:v>57</c:v>
                </c:pt>
                <c:pt idx="634">
                  <c:v>57</c:v>
                </c:pt>
                <c:pt idx="635">
                  <c:v>58</c:v>
                </c:pt>
                <c:pt idx="636">
                  <c:v>58</c:v>
                </c:pt>
                <c:pt idx="637">
                  <c:v>58</c:v>
                </c:pt>
                <c:pt idx="638">
                  <c:v>58</c:v>
                </c:pt>
                <c:pt idx="639">
                  <c:v>58</c:v>
                </c:pt>
                <c:pt idx="640">
                  <c:v>58</c:v>
                </c:pt>
                <c:pt idx="641">
                  <c:v>59</c:v>
                </c:pt>
                <c:pt idx="642">
                  <c:v>59</c:v>
                </c:pt>
                <c:pt idx="643">
                  <c:v>59</c:v>
                </c:pt>
                <c:pt idx="644">
                  <c:v>60</c:v>
                </c:pt>
                <c:pt idx="645">
                  <c:v>60</c:v>
                </c:pt>
                <c:pt idx="646">
                  <c:v>60</c:v>
                </c:pt>
                <c:pt idx="647">
                  <c:v>61</c:v>
                </c:pt>
                <c:pt idx="648">
                  <c:v>61</c:v>
                </c:pt>
                <c:pt idx="649">
                  <c:v>61</c:v>
                </c:pt>
                <c:pt idx="650">
                  <c:v>62</c:v>
                </c:pt>
                <c:pt idx="651">
                  <c:v>62</c:v>
                </c:pt>
                <c:pt idx="652">
                  <c:v>63</c:v>
                </c:pt>
                <c:pt idx="653">
                  <c:v>63</c:v>
                </c:pt>
                <c:pt idx="654">
                  <c:v>63</c:v>
                </c:pt>
                <c:pt idx="655">
                  <c:v>63</c:v>
                </c:pt>
                <c:pt idx="656">
                  <c:v>64</c:v>
                </c:pt>
                <c:pt idx="657">
                  <c:v>64</c:v>
                </c:pt>
                <c:pt idx="658">
                  <c:v>65</c:v>
                </c:pt>
                <c:pt idx="659">
                  <c:v>65</c:v>
                </c:pt>
                <c:pt idx="660">
                  <c:v>65</c:v>
                </c:pt>
                <c:pt idx="661">
                  <c:v>66</c:v>
                </c:pt>
                <c:pt idx="662">
                  <c:v>66</c:v>
                </c:pt>
                <c:pt idx="663">
                  <c:v>66</c:v>
                </c:pt>
                <c:pt idx="664">
                  <c:v>66</c:v>
                </c:pt>
                <c:pt idx="665">
                  <c:v>66</c:v>
                </c:pt>
                <c:pt idx="666">
                  <c:v>66</c:v>
                </c:pt>
                <c:pt idx="667">
                  <c:v>67</c:v>
                </c:pt>
                <c:pt idx="668">
                  <c:v>67</c:v>
                </c:pt>
                <c:pt idx="669">
                  <c:v>68</c:v>
                </c:pt>
                <c:pt idx="670">
                  <c:v>68</c:v>
                </c:pt>
                <c:pt idx="671">
                  <c:v>68</c:v>
                </c:pt>
                <c:pt idx="672">
                  <c:v>69</c:v>
                </c:pt>
                <c:pt idx="673">
                  <c:v>69</c:v>
                </c:pt>
                <c:pt idx="674">
                  <c:v>69</c:v>
                </c:pt>
                <c:pt idx="675">
                  <c:v>70</c:v>
                </c:pt>
                <c:pt idx="676">
                  <c:v>70</c:v>
                </c:pt>
                <c:pt idx="677">
                  <c:v>70</c:v>
                </c:pt>
                <c:pt idx="678">
                  <c:v>70</c:v>
                </c:pt>
                <c:pt idx="679">
                  <c:v>70</c:v>
                </c:pt>
                <c:pt idx="680">
                  <c:v>71</c:v>
                </c:pt>
                <c:pt idx="681">
                  <c:v>72</c:v>
                </c:pt>
                <c:pt idx="682">
                  <c:v>73</c:v>
                </c:pt>
                <c:pt idx="683">
                  <c:v>73</c:v>
                </c:pt>
                <c:pt idx="684">
                  <c:v>73</c:v>
                </c:pt>
                <c:pt idx="685">
                  <c:v>74</c:v>
                </c:pt>
                <c:pt idx="686">
                  <c:v>75</c:v>
                </c:pt>
                <c:pt idx="687">
                  <c:v>76</c:v>
                </c:pt>
                <c:pt idx="688">
                  <c:v>76</c:v>
                </c:pt>
                <c:pt idx="689">
                  <c:v>76</c:v>
                </c:pt>
                <c:pt idx="690">
                  <c:v>77</c:v>
                </c:pt>
                <c:pt idx="691">
                  <c:v>77</c:v>
                </c:pt>
                <c:pt idx="692">
                  <c:v>77</c:v>
                </c:pt>
                <c:pt idx="693">
                  <c:v>77</c:v>
                </c:pt>
                <c:pt idx="694">
                  <c:v>78</c:v>
                </c:pt>
                <c:pt idx="695">
                  <c:v>78</c:v>
                </c:pt>
                <c:pt idx="696">
                  <c:v>79</c:v>
                </c:pt>
                <c:pt idx="697">
                  <c:v>80</c:v>
                </c:pt>
                <c:pt idx="698">
                  <c:v>80</c:v>
                </c:pt>
                <c:pt idx="699">
                  <c:v>80</c:v>
                </c:pt>
                <c:pt idx="700">
                  <c:v>81</c:v>
                </c:pt>
                <c:pt idx="701">
                  <c:v>81</c:v>
                </c:pt>
                <c:pt idx="702">
                  <c:v>81</c:v>
                </c:pt>
                <c:pt idx="703">
                  <c:v>81</c:v>
                </c:pt>
                <c:pt idx="704">
                  <c:v>83</c:v>
                </c:pt>
                <c:pt idx="705">
                  <c:v>83</c:v>
                </c:pt>
                <c:pt idx="706">
                  <c:v>84</c:v>
                </c:pt>
                <c:pt idx="707">
                  <c:v>85</c:v>
                </c:pt>
                <c:pt idx="708">
                  <c:v>85</c:v>
                </c:pt>
                <c:pt idx="709">
                  <c:v>85</c:v>
                </c:pt>
                <c:pt idx="710">
                  <c:v>86</c:v>
                </c:pt>
                <c:pt idx="711">
                  <c:v>86</c:v>
                </c:pt>
                <c:pt idx="712">
                  <c:v>87</c:v>
                </c:pt>
                <c:pt idx="713">
                  <c:v>89</c:v>
                </c:pt>
                <c:pt idx="714">
                  <c:v>90</c:v>
                </c:pt>
                <c:pt idx="715">
                  <c:v>91</c:v>
                </c:pt>
                <c:pt idx="716">
                  <c:v>91</c:v>
                </c:pt>
                <c:pt idx="717">
                  <c:v>92</c:v>
                </c:pt>
                <c:pt idx="718">
                  <c:v>94</c:v>
                </c:pt>
                <c:pt idx="719">
                  <c:v>99</c:v>
                </c:pt>
              </c:numCache>
            </c:numRef>
          </c:bubbleSize>
        </c:ser>
        <c:ser>
          <c:idx val="2"/>
          <c:order val="2"/>
          <c:tx>
            <c:v>For-Profit</c:v>
          </c:tx>
          <c:spPr>
            <a:solidFill>
              <a:srgbClr val="B2350E">
                <a:alpha val="75000"/>
              </a:srgbClr>
            </a:solidFill>
            <a:ln>
              <a:solidFill>
                <a:prstClr val="black">
                  <a:alpha val="50000"/>
                </a:prstClr>
              </a:solidFill>
            </a:ln>
          </c:spPr>
          <c:xVal>
            <c:numRef>
              <c:f>FP!$C$2:$C$87</c:f>
              <c:numCache>
                <c:formatCode>General</c:formatCode>
                <c:ptCount val="86"/>
                <c:pt idx="0">
                  <c:v>35.1</c:v>
                </c:pt>
                <c:pt idx="1">
                  <c:v>43.7</c:v>
                </c:pt>
                <c:pt idx="2">
                  <c:v>13.7</c:v>
                </c:pt>
                <c:pt idx="3">
                  <c:v>37.9</c:v>
                </c:pt>
                <c:pt idx="4">
                  <c:v>27</c:v>
                </c:pt>
                <c:pt idx="5">
                  <c:v>85.4</c:v>
                </c:pt>
                <c:pt idx="6">
                  <c:v>71.599999999999994</c:v>
                </c:pt>
                <c:pt idx="7">
                  <c:v>28.2</c:v>
                </c:pt>
                <c:pt idx="8">
                  <c:v>30.1</c:v>
                </c:pt>
                <c:pt idx="9">
                  <c:v>63.4</c:v>
                </c:pt>
                <c:pt idx="10">
                  <c:v>1.9000000000000001</c:v>
                </c:pt>
                <c:pt idx="11">
                  <c:v>13.6</c:v>
                </c:pt>
                <c:pt idx="12">
                  <c:v>30.8</c:v>
                </c:pt>
                <c:pt idx="13">
                  <c:v>73.900000000000006</c:v>
                </c:pt>
                <c:pt idx="14">
                  <c:v>27.7</c:v>
                </c:pt>
                <c:pt idx="15">
                  <c:v>36.700000000000003</c:v>
                </c:pt>
                <c:pt idx="16">
                  <c:v>8</c:v>
                </c:pt>
                <c:pt idx="17">
                  <c:v>25.2</c:v>
                </c:pt>
                <c:pt idx="18">
                  <c:v>20.7</c:v>
                </c:pt>
                <c:pt idx="19">
                  <c:v>27.9</c:v>
                </c:pt>
                <c:pt idx="20">
                  <c:v>34</c:v>
                </c:pt>
                <c:pt idx="21">
                  <c:v>37.200000000000003</c:v>
                </c:pt>
                <c:pt idx="22">
                  <c:v>42.9</c:v>
                </c:pt>
                <c:pt idx="23">
                  <c:v>75</c:v>
                </c:pt>
                <c:pt idx="24">
                  <c:v>14.5</c:v>
                </c:pt>
                <c:pt idx="25">
                  <c:v>10.5</c:v>
                </c:pt>
                <c:pt idx="26">
                  <c:v>12.7</c:v>
                </c:pt>
                <c:pt idx="27">
                  <c:v>9.5</c:v>
                </c:pt>
                <c:pt idx="28">
                  <c:v>20.3</c:v>
                </c:pt>
                <c:pt idx="29">
                  <c:v>11.4</c:v>
                </c:pt>
                <c:pt idx="30">
                  <c:v>16.2</c:v>
                </c:pt>
                <c:pt idx="31">
                  <c:v>21.9</c:v>
                </c:pt>
                <c:pt idx="32">
                  <c:v>27.7</c:v>
                </c:pt>
                <c:pt idx="33">
                  <c:v>28.4</c:v>
                </c:pt>
                <c:pt idx="34">
                  <c:v>13.6</c:v>
                </c:pt>
                <c:pt idx="35">
                  <c:v>29.1</c:v>
                </c:pt>
                <c:pt idx="36">
                  <c:v>69.2</c:v>
                </c:pt>
                <c:pt idx="37">
                  <c:v>26.2</c:v>
                </c:pt>
                <c:pt idx="38">
                  <c:v>29.6</c:v>
                </c:pt>
                <c:pt idx="39">
                  <c:v>31.7</c:v>
                </c:pt>
                <c:pt idx="40">
                  <c:v>20.100000000000001</c:v>
                </c:pt>
                <c:pt idx="41">
                  <c:v>23.1</c:v>
                </c:pt>
                <c:pt idx="42">
                  <c:v>31.5</c:v>
                </c:pt>
                <c:pt idx="43">
                  <c:v>15.2</c:v>
                </c:pt>
                <c:pt idx="44">
                  <c:v>16.899999999999999</c:v>
                </c:pt>
                <c:pt idx="45">
                  <c:v>27.6</c:v>
                </c:pt>
                <c:pt idx="46">
                  <c:v>13.3</c:v>
                </c:pt>
                <c:pt idx="47">
                  <c:v>30.2</c:v>
                </c:pt>
                <c:pt idx="48">
                  <c:v>5.0999999999999996</c:v>
                </c:pt>
                <c:pt idx="49">
                  <c:v>26.2</c:v>
                </c:pt>
                <c:pt idx="50">
                  <c:v>53.5</c:v>
                </c:pt>
                <c:pt idx="51">
                  <c:v>23.9</c:v>
                </c:pt>
                <c:pt idx="52">
                  <c:v>75</c:v>
                </c:pt>
                <c:pt idx="53">
                  <c:v>14.3</c:v>
                </c:pt>
                <c:pt idx="54">
                  <c:v>22.5</c:v>
                </c:pt>
                <c:pt idx="55">
                  <c:v>64.8</c:v>
                </c:pt>
                <c:pt idx="56">
                  <c:v>15</c:v>
                </c:pt>
                <c:pt idx="57">
                  <c:v>41.2</c:v>
                </c:pt>
                <c:pt idx="58">
                  <c:v>41.4</c:v>
                </c:pt>
                <c:pt idx="59">
                  <c:v>10.1</c:v>
                </c:pt>
                <c:pt idx="60">
                  <c:v>30.2</c:v>
                </c:pt>
                <c:pt idx="61">
                  <c:v>33.6</c:v>
                </c:pt>
                <c:pt idx="62">
                  <c:v>71.7</c:v>
                </c:pt>
                <c:pt idx="63">
                  <c:v>13.2</c:v>
                </c:pt>
                <c:pt idx="64">
                  <c:v>15.8</c:v>
                </c:pt>
                <c:pt idx="65">
                  <c:v>56.3</c:v>
                </c:pt>
                <c:pt idx="66">
                  <c:v>17.3</c:v>
                </c:pt>
                <c:pt idx="67">
                  <c:v>11.4</c:v>
                </c:pt>
                <c:pt idx="68">
                  <c:v>14.1</c:v>
                </c:pt>
                <c:pt idx="69">
                  <c:v>15.3</c:v>
                </c:pt>
                <c:pt idx="70">
                  <c:v>26.3</c:v>
                </c:pt>
                <c:pt idx="71">
                  <c:v>14.6</c:v>
                </c:pt>
                <c:pt idx="72">
                  <c:v>31.8</c:v>
                </c:pt>
                <c:pt idx="73">
                  <c:v>37.300000000000004</c:v>
                </c:pt>
                <c:pt idx="74">
                  <c:v>9.7000000000000011</c:v>
                </c:pt>
                <c:pt idx="75">
                  <c:v>17.100000000000001</c:v>
                </c:pt>
                <c:pt idx="76">
                  <c:v>23</c:v>
                </c:pt>
                <c:pt idx="77">
                  <c:v>25.5</c:v>
                </c:pt>
                <c:pt idx="78">
                  <c:v>30.6</c:v>
                </c:pt>
                <c:pt idx="79">
                  <c:v>14.5</c:v>
                </c:pt>
                <c:pt idx="80">
                  <c:v>37.200000000000003</c:v>
                </c:pt>
                <c:pt idx="81">
                  <c:v>46.7</c:v>
                </c:pt>
                <c:pt idx="82">
                  <c:v>72.099999999999994</c:v>
                </c:pt>
                <c:pt idx="83">
                  <c:v>67.900000000000006</c:v>
                </c:pt>
                <c:pt idx="84">
                  <c:v>32.4</c:v>
                </c:pt>
                <c:pt idx="85">
                  <c:v>83.3</c:v>
                </c:pt>
              </c:numCache>
            </c:numRef>
          </c:xVal>
          <c:yVal>
            <c:numRef>
              <c:f>FP!$B$2:$B$87</c:f>
              <c:numCache>
                <c:formatCode>General</c:formatCode>
                <c:ptCount val="86"/>
                <c:pt idx="0">
                  <c:v>6987</c:v>
                </c:pt>
                <c:pt idx="1">
                  <c:v>16808</c:v>
                </c:pt>
                <c:pt idx="2">
                  <c:v>15021</c:v>
                </c:pt>
                <c:pt idx="3">
                  <c:v>27182</c:v>
                </c:pt>
                <c:pt idx="4">
                  <c:v>26633</c:v>
                </c:pt>
                <c:pt idx="5">
                  <c:v>42509</c:v>
                </c:pt>
                <c:pt idx="6">
                  <c:v>26764</c:v>
                </c:pt>
                <c:pt idx="7">
                  <c:v>22413</c:v>
                </c:pt>
                <c:pt idx="8">
                  <c:v>21066</c:v>
                </c:pt>
                <c:pt idx="9">
                  <c:v>15872</c:v>
                </c:pt>
                <c:pt idx="10">
                  <c:v>21626</c:v>
                </c:pt>
                <c:pt idx="11">
                  <c:v>27232</c:v>
                </c:pt>
                <c:pt idx="12">
                  <c:v>17667</c:v>
                </c:pt>
                <c:pt idx="13">
                  <c:v>23454</c:v>
                </c:pt>
                <c:pt idx="14">
                  <c:v>18930</c:v>
                </c:pt>
                <c:pt idx="15">
                  <c:v>25853</c:v>
                </c:pt>
                <c:pt idx="16">
                  <c:v>17897</c:v>
                </c:pt>
                <c:pt idx="17">
                  <c:v>25635</c:v>
                </c:pt>
                <c:pt idx="18">
                  <c:v>25108</c:v>
                </c:pt>
                <c:pt idx="19">
                  <c:v>19803</c:v>
                </c:pt>
                <c:pt idx="20">
                  <c:v>20136</c:v>
                </c:pt>
                <c:pt idx="21">
                  <c:v>17984</c:v>
                </c:pt>
                <c:pt idx="22">
                  <c:v>18380</c:v>
                </c:pt>
                <c:pt idx="23">
                  <c:v>16492</c:v>
                </c:pt>
                <c:pt idx="24">
                  <c:v>24161</c:v>
                </c:pt>
                <c:pt idx="25">
                  <c:v>26146</c:v>
                </c:pt>
                <c:pt idx="26">
                  <c:v>26280</c:v>
                </c:pt>
                <c:pt idx="27">
                  <c:v>26269</c:v>
                </c:pt>
                <c:pt idx="28">
                  <c:v>20616</c:v>
                </c:pt>
                <c:pt idx="29">
                  <c:v>21558</c:v>
                </c:pt>
                <c:pt idx="30">
                  <c:v>21339</c:v>
                </c:pt>
                <c:pt idx="31">
                  <c:v>18990</c:v>
                </c:pt>
                <c:pt idx="32">
                  <c:v>17627</c:v>
                </c:pt>
                <c:pt idx="33">
                  <c:v>25115</c:v>
                </c:pt>
                <c:pt idx="34">
                  <c:v>25564</c:v>
                </c:pt>
                <c:pt idx="35">
                  <c:v>30026</c:v>
                </c:pt>
                <c:pt idx="36">
                  <c:v>20003</c:v>
                </c:pt>
                <c:pt idx="37">
                  <c:v>22903</c:v>
                </c:pt>
                <c:pt idx="38">
                  <c:v>22967</c:v>
                </c:pt>
                <c:pt idx="39">
                  <c:v>22484</c:v>
                </c:pt>
                <c:pt idx="40">
                  <c:v>24958</c:v>
                </c:pt>
                <c:pt idx="41">
                  <c:v>18399</c:v>
                </c:pt>
                <c:pt idx="42">
                  <c:v>23598</c:v>
                </c:pt>
                <c:pt idx="43">
                  <c:v>26432</c:v>
                </c:pt>
                <c:pt idx="44">
                  <c:v>23686</c:v>
                </c:pt>
                <c:pt idx="45">
                  <c:v>24033</c:v>
                </c:pt>
                <c:pt idx="46">
                  <c:v>24370</c:v>
                </c:pt>
                <c:pt idx="47">
                  <c:v>18168</c:v>
                </c:pt>
                <c:pt idx="48">
                  <c:v>18243</c:v>
                </c:pt>
                <c:pt idx="49">
                  <c:v>20045</c:v>
                </c:pt>
                <c:pt idx="50">
                  <c:v>15865</c:v>
                </c:pt>
                <c:pt idx="51">
                  <c:v>19914</c:v>
                </c:pt>
                <c:pt idx="52">
                  <c:v>17275</c:v>
                </c:pt>
                <c:pt idx="53">
                  <c:v>24253</c:v>
                </c:pt>
                <c:pt idx="54">
                  <c:v>22903</c:v>
                </c:pt>
                <c:pt idx="55">
                  <c:v>23855</c:v>
                </c:pt>
                <c:pt idx="56">
                  <c:v>24630</c:v>
                </c:pt>
                <c:pt idx="57">
                  <c:v>17917</c:v>
                </c:pt>
                <c:pt idx="58">
                  <c:v>18165</c:v>
                </c:pt>
                <c:pt idx="59">
                  <c:v>25429</c:v>
                </c:pt>
                <c:pt idx="60">
                  <c:v>24079</c:v>
                </c:pt>
                <c:pt idx="61">
                  <c:v>24590</c:v>
                </c:pt>
                <c:pt idx="62">
                  <c:v>30050</c:v>
                </c:pt>
                <c:pt idx="63">
                  <c:v>25379</c:v>
                </c:pt>
                <c:pt idx="64">
                  <c:v>17485</c:v>
                </c:pt>
                <c:pt idx="65">
                  <c:v>22743</c:v>
                </c:pt>
                <c:pt idx="66">
                  <c:v>22089</c:v>
                </c:pt>
                <c:pt idx="67">
                  <c:v>24279</c:v>
                </c:pt>
                <c:pt idx="68">
                  <c:v>19270</c:v>
                </c:pt>
                <c:pt idx="69">
                  <c:v>17559</c:v>
                </c:pt>
                <c:pt idx="70">
                  <c:v>17463</c:v>
                </c:pt>
                <c:pt idx="71">
                  <c:v>21036</c:v>
                </c:pt>
                <c:pt idx="72">
                  <c:v>15777</c:v>
                </c:pt>
                <c:pt idx="73">
                  <c:v>18620</c:v>
                </c:pt>
                <c:pt idx="74">
                  <c:v>25260</c:v>
                </c:pt>
                <c:pt idx="75">
                  <c:v>19993</c:v>
                </c:pt>
                <c:pt idx="76">
                  <c:v>16171</c:v>
                </c:pt>
                <c:pt idx="77">
                  <c:v>17799</c:v>
                </c:pt>
                <c:pt idx="78">
                  <c:v>15694</c:v>
                </c:pt>
                <c:pt idx="79">
                  <c:v>24500</c:v>
                </c:pt>
                <c:pt idx="80">
                  <c:v>20713</c:v>
                </c:pt>
                <c:pt idx="81">
                  <c:v>21654</c:v>
                </c:pt>
                <c:pt idx="82">
                  <c:v>18499</c:v>
                </c:pt>
                <c:pt idx="83">
                  <c:v>21545</c:v>
                </c:pt>
                <c:pt idx="84">
                  <c:v>15205</c:v>
                </c:pt>
                <c:pt idx="85">
                  <c:v>15583</c:v>
                </c:pt>
              </c:numCache>
            </c:numRef>
          </c:yVal>
          <c:bubbleSize>
            <c:numRef>
              <c:f>FP!$D$2:$D$87</c:f>
              <c:numCache>
                <c:formatCode>General</c:formatCode>
                <c:ptCount val="86"/>
                <c:pt idx="0">
                  <c:v>30</c:v>
                </c:pt>
                <c:pt idx="1">
                  <c:v>34</c:v>
                </c:pt>
                <c:pt idx="2">
                  <c:v>36</c:v>
                </c:pt>
                <c:pt idx="3">
                  <c:v>39</c:v>
                </c:pt>
                <c:pt idx="4">
                  <c:v>44</c:v>
                </c:pt>
                <c:pt idx="5">
                  <c:v>44</c:v>
                </c:pt>
                <c:pt idx="6">
                  <c:v>46</c:v>
                </c:pt>
                <c:pt idx="7">
                  <c:v>52</c:v>
                </c:pt>
                <c:pt idx="8">
                  <c:v>56</c:v>
                </c:pt>
                <c:pt idx="9">
                  <c:v>56</c:v>
                </c:pt>
                <c:pt idx="10">
                  <c:v>57</c:v>
                </c:pt>
                <c:pt idx="11">
                  <c:v>58</c:v>
                </c:pt>
                <c:pt idx="12">
                  <c:v>59</c:v>
                </c:pt>
                <c:pt idx="13">
                  <c:v>59</c:v>
                </c:pt>
                <c:pt idx="14">
                  <c:v>61</c:v>
                </c:pt>
                <c:pt idx="15">
                  <c:v>61</c:v>
                </c:pt>
                <c:pt idx="16">
                  <c:v>63</c:v>
                </c:pt>
                <c:pt idx="17">
                  <c:v>64</c:v>
                </c:pt>
                <c:pt idx="18">
                  <c:v>65</c:v>
                </c:pt>
                <c:pt idx="19">
                  <c:v>65</c:v>
                </c:pt>
                <c:pt idx="20">
                  <c:v>65</c:v>
                </c:pt>
                <c:pt idx="21">
                  <c:v>65</c:v>
                </c:pt>
                <c:pt idx="22">
                  <c:v>65</c:v>
                </c:pt>
                <c:pt idx="23">
                  <c:v>65</c:v>
                </c:pt>
                <c:pt idx="24">
                  <c:v>67</c:v>
                </c:pt>
                <c:pt idx="25">
                  <c:v>68</c:v>
                </c:pt>
                <c:pt idx="26">
                  <c:v>68</c:v>
                </c:pt>
                <c:pt idx="27">
                  <c:v>69</c:v>
                </c:pt>
                <c:pt idx="28">
                  <c:v>69</c:v>
                </c:pt>
                <c:pt idx="29">
                  <c:v>71</c:v>
                </c:pt>
                <c:pt idx="30">
                  <c:v>71</c:v>
                </c:pt>
                <c:pt idx="31">
                  <c:v>71</c:v>
                </c:pt>
                <c:pt idx="32">
                  <c:v>71</c:v>
                </c:pt>
                <c:pt idx="33">
                  <c:v>71</c:v>
                </c:pt>
                <c:pt idx="34">
                  <c:v>72</c:v>
                </c:pt>
                <c:pt idx="35">
                  <c:v>72</c:v>
                </c:pt>
                <c:pt idx="36">
                  <c:v>72</c:v>
                </c:pt>
                <c:pt idx="37">
                  <c:v>73</c:v>
                </c:pt>
                <c:pt idx="38">
                  <c:v>73</c:v>
                </c:pt>
                <c:pt idx="39">
                  <c:v>74</c:v>
                </c:pt>
                <c:pt idx="40">
                  <c:v>75</c:v>
                </c:pt>
                <c:pt idx="41">
                  <c:v>76</c:v>
                </c:pt>
                <c:pt idx="42">
                  <c:v>76</c:v>
                </c:pt>
                <c:pt idx="43">
                  <c:v>77</c:v>
                </c:pt>
                <c:pt idx="44">
                  <c:v>77</c:v>
                </c:pt>
                <c:pt idx="45">
                  <c:v>77</c:v>
                </c:pt>
                <c:pt idx="46">
                  <c:v>78</c:v>
                </c:pt>
                <c:pt idx="47">
                  <c:v>78</c:v>
                </c:pt>
                <c:pt idx="48">
                  <c:v>79</c:v>
                </c:pt>
                <c:pt idx="49">
                  <c:v>79</c:v>
                </c:pt>
                <c:pt idx="50">
                  <c:v>79</c:v>
                </c:pt>
                <c:pt idx="51">
                  <c:v>80</c:v>
                </c:pt>
                <c:pt idx="52">
                  <c:v>80</c:v>
                </c:pt>
                <c:pt idx="53">
                  <c:v>81</c:v>
                </c:pt>
                <c:pt idx="54">
                  <c:v>81</c:v>
                </c:pt>
                <c:pt idx="55">
                  <c:v>81</c:v>
                </c:pt>
                <c:pt idx="56">
                  <c:v>82</c:v>
                </c:pt>
                <c:pt idx="57">
                  <c:v>82</c:v>
                </c:pt>
                <c:pt idx="58">
                  <c:v>82</c:v>
                </c:pt>
                <c:pt idx="59">
                  <c:v>83</c:v>
                </c:pt>
                <c:pt idx="60">
                  <c:v>83</c:v>
                </c:pt>
                <c:pt idx="61">
                  <c:v>84</c:v>
                </c:pt>
                <c:pt idx="62">
                  <c:v>84</c:v>
                </c:pt>
                <c:pt idx="63">
                  <c:v>85</c:v>
                </c:pt>
                <c:pt idx="64">
                  <c:v>85</c:v>
                </c:pt>
                <c:pt idx="65">
                  <c:v>85</c:v>
                </c:pt>
                <c:pt idx="66">
                  <c:v>86</c:v>
                </c:pt>
                <c:pt idx="67">
                  <c:v>87</c:v>
                </c:pt>
                <c:pt idx="68">
                  <c:v>87</c:v>
                </c:pt>
                <c:pt idx="69">
                  <c:v>87</c:v>
                </c:pt>
                <c:pt idx="70">
                  <c:v>87</c:v>
                </c:pt>
                <c:pt idx="71">
                  <c:v>88</c:v>
                </c:pt>
                <c:pt idx="72">
                  <c:v>88</c:v>
                </c:pt>
                <c:pt idx="73">
                  <c:v>89</c:v>
                </c:pt>
                <c:pt idx="74">
                  <c:v>90</c:v>
                </c:pt>
                <c:pt idx="75">
                  <c:v>90</c:v>
                </c:pt>
                <c:pt idx="76">
                  <c:v>90</c:v>
                </c:pt>
                <c:pt idx="77">
                  <c:v>90</c:v>
                </c:pt>
                <c:pt idx="78">
                  <c:v>90</c:v>
                </c:pt>
                <c:pt idx="79">
                  <c:v>91</c:v>
                </c:pt>
                <c:pt idx="80">
                  <c:v>91</c:v>
                </c:pt>
                <c:pt idx="81">
                  <c:v>92</c:v>
                </c:pt>
                <c:pt idx="82">
                  <c:v>93</c:v>
                </c:pt>
                <c:pt idx="83">
                  <c:v>95</c:v>
                </c:pt>
                <c:pt idx="84">
                  <c:v>97</c:v>
                </c:pt>
                <c:pt idx="85">
                  <c:v>100</c:v>
                </c:pt>
              </c:numCache>
            </c:numRef>
          </c:bubbleSize>
        </c:ser>
        <c:bubbleScale val="20"/>
        <c:axId val="43846656"/>
        <c:axId val="43447424"/>
      </c:bubbleChart>
      <c:valAx>
        <c:axId val="43846656"/>
        <c:scaling>
          <c:orientation val="minMax"/>
          <c:max val="102"/>
          <c:min val="0"/>
        </c:scaling>
        <c:axPos val="b"/>
        <c:title>
          <c:tx>
            <c:rich>
              <a:bodyPr/>
              <a:lstStyle/>
              <a:p>
                <a:pPr>
                  <a:defRPr sz="1400"/>
                </a:pPr>
                <a:r>
                  <a:rPr lang="en-US" sz="1400" b="1" i="0" u="none" strike="noStrike" baseline="0" dirty="0">
                    <a:latin typeface="Calibri" pitchFamily="34" charset="0"/>
                  </a:rPr>
                  <a:t>Six-Year </a:t>
                </a:r>
                <a:r>
                  <a:rPr lang="en-US" sz="1400" dirty="0">
                    <a:latin typeface="Calibri" pitchFamily="34" charset="0"/>
                  </a:rPr>
                  <a:t>Graduation Rate, </a:t>
                </a:r>
                <a:r>
                  <a:rPr lang="en-US" sz="1400" dirty="0" smtClean="0">
                    <a:latin typeface="Calibri" pitchFamily="34" charset="0"/>
                  </a:rPr>
                  <a:t>2010</a:t>
                </a:r>
                <a:endParaRPr lang="en-US" sz="1400" dirty="0">
                  <a:latin typeface="Calibri" pitchFamily="34" charset="0"/>
                </a:endParaRPr>
              </a:p>
            </c:rich>
          </c:tx>
          <c:layout/>
        </c:title>
        <c:numFmt formatCode="General" sourceLinked="0"/>
        <c:tickLblPos val="nextTo"/>
        <c:txPr>
          <a:bodyPr/>
          <a:lstStyle/>
          <a:p>
            <a:pPr>
              <a:defRPr sz="1200"/>
            </a:pPr>
            <a:endParaRPr lang="en-US"/>
          </a:p>
        </c:txPr>
        <c:crossAx val="43447424"/>
        <c:crosses val="autoZero"/>
        <c:crossBetween val="midCat"/>
      </c:valAx>
      <c:valAx>
        <c:axId val="43447424"/>
        <c:scaling>
          <c:logBase val="10"/>
          <c:orientation val="minMax"/>
          <c:max val="60000"/>
          <c:min val="400"/>
        </c:scaling>
        <c:axPos val="l"/>
        <c:title>
          <c:tx>
            <c:rich>
              <a:bodyPr rot="-5400000" vert="horz"/>
              <a:lstStyle/>
              <a:p>
                <a:pPr>
                  <a:defRPr sz="1400"/>
                </a:pPr>
                <a:r>
                  <a:rPr lang="en-US" sz="1400" dirty="0">
                    <a:latin typeface="Calibri" pitchFamily="34" charset="0"/>
                  </a:rPr>
                  <a:t>Net Price for Low-Income ($0-30,000)</a:t>
                </a:r>
                <a:r>
                  <a:rPr lang="en-US" sz="1400" baseline="0" dirty="0">
                    <a:latin typeface="Calibri" pitchFamily="34" charset="0"/>
                  </a:rPr>
                  <a:t> Students</a:t>
                </a:r>
                <a:r>
                  <a:rPr lang="en-US" sz="1400" dirty="0">
                    <a:latin typeface="Calibri" pitchFamily="34" charset="0"/>
                  </a:rPr>
                  <a:t>
</a:t>
                </a:r>
                <a:r>
                  <a:rPr lang="en-US" sz="1400" dirty="0" smtClean="0">
                    <a:latin typeface="Calibri" pitchFamily="34" charset="0"/>
                  </a:rPr>
                  <a:t>2009-10</a:t>
                </a:r>
                <a:endParaRPr lang="en-US" sz="1400" dirty="0">
                  <a:latin typeface="Calibri" pitchFamily="34" charset="0"/>
                </a:endParaRPr>
              </a:p>
            </c:rich>
          </c:tx>
          <c:layout/>
        </c:title>
        <c:numFmt formatCode="&quot;$&quot;#,##0" sourceLinked="0"/>
        <c:minorTickMark val="out"/>
        <c:tickLblPos val="nextTo"/>
        <c:txPr>
          <a:bodyPr/>
          <a:lstStyle/>
          <a:p>
            <a:pPr>
              <a:defRPr sz="1200"/>
            </a:pPr>
            <a:endParaRPr lang="en-US"/>
          </a:p>
        </c:txPr>
        <c:crossAx val="43846656"/>
        <c:crosses val="autoZero"/>
        <c:crossBetween val="midCat"/>
        <c:majorUnit val="10"/>
        <c:minorUnit val="10"/>
      </c:valAx>
    </c:plotArea>
    <c:legend>
      <c:legendPos val="r"/>
      <c:layout>
        <c:manualLayout>
          <c:xMode val="edge"/>
          <c:yMode val="edge"/>
          <c:x val="0.84216426071740957"/>
          <c:y val="0.35743013693143899"/>
          <c:w val="0.14904549431321246"/>
          <c:h val="0.10949286529684912"/>
        </c:manualLayout>
      </c:layout>
      <c:txPr>
        <a:bodyPr/>
        <a:lstStyle/>
        <a:p>
          <a:pPr>
            <a:defRPr sz="1200"/>
          </a:pPr>
          <a:endParaRPr lang="en-US"/>
        </a:p>
      </c:txPr>
    </c:legend>
    <c:plotVisOnly val="1"/>
    <c:dispBlanksAs val="gap"/>
  </c:chart>
  <c:spPr>
    <a:solidFill>
      <a:prstClr val="white"/>
    </a:solid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sz="2000" b="0"/>
            </a:pPr>
            <a:r>
              <a:rPr lang="en-US" sz="1800" b="0" dirty="0" smtClean="0"/>
              <a:t>6 -Year Graduation Rates for Fall 2003 Freshmen at 4-Year Institutions</a:t>
            </a:r>
            <a:endParaRPr lang="en-US" sz="1800" b="0" dirty="0"/>
          </a:p>
        </c:rich>
      </c:tx>
      <c:layout>
        <c:manualLayout>
          <c:xMode val="edge"/>
          <c:yMode val="edge"/>
          <c:x val="8.4639247986837723E-2"/>
          <c:y val="6.0449520097861587E-2"/>
        </c:manualLayout>
      </c:layout>
    </c:title>
    <c:plotArea>
      <c:layout/>
      <c:barChart>
        <c:barDir val="col"/>
        <c:grouping val="clustered"/>
        <c:ser>
          <c:idx val="0"/>
          <c:order val="0"/>
          <c:tx>
            <c:strRef>
              <c:f>Sheet1!$B$1</c:f>
              <c:strCache>
                <c:ptCount val="1"/>
                <c:pt idx="0">
                  <c:v>Column1</c:v>
                </c:pt>
              </c:strCache>
            </c:strRef>
          </c:tx>
          <c:spPr>
            <a:solidFill>
              <a:srgbClr val="1F497D"/>
            </a:solidFill>
          </c:spPr>
          <c:dPt>
            <c:idx val="0"/>
            <c:spPr>
              <a:solidFill>
                <a:srgbClr val="762123"/>
              </a:solidFill>
            </c:spPr>
          </c:dPt>
          <c:dPt>
            <c:idx val="1"/>
            <c:spPr>
              <a:solidFill>
                <a:srgbClr val="F47B20"/>
              </a:solidFill>
            </c:spPr>
          </c:dPt>
          <c:dLbls>
            <c:numFmt formatCode="0%" sourceLinked="0"/>
            <c:showVal val="1"/>
          </c:dLbls>
          <c:cat>
            <c:strRef>
              <c:f>Sheet1!$A$2:$A$3</c:f>
              <c:strCache>
                <c:ptCount val="2"/>
                <c:pt idx="0">
                  <c:v>Below 200% Poverty</c:v>
                </c:pt>
                <c:pt idx="1">
                  <c:v>200% Poverty or Above</c:v>
                </c:pt>
              </c:strCache>
            </c:strRef>
          </c:cat>
          <c:val>
            <c:numRef>
              <c:f>Sheet1!$B$2:$B$3</c:f>
              <c:numCache>
                <c:formatCode>General</c:formatCode>
                <c:ptCount val="2"/>
                <c:pt idx="0">
                  <c:v>0.49400000000000038</c:v>
                </c:pt>
                <c:pt idx="1">
                  <c:v>0.70000000000000062</c:v>
                </c:pt>
              </c:numCache>
            </c:numRef>
          </c:val>
        </c:ser>
        <c:axId val="71475968"/>
        <c:axId val="71533312"/>
      </c:barChart>
      <c:catAx>
        <c:axId val="71475968"/>
        <c:scaling>
          <c:orientation val="minMax"/>
        </c:scaling>
        <c:axPos val="b"/>
        <c:tickLblPos val="nextTo"/>
        <c:txPr>
          <a:bodyPr/>
          <a:lstStyle/>
          <a:p>
            <a:pPr>
              <a:defRPr sz="1700" baseline="0"/>
            </a:pPr>
            <a:endParaRPr lang="en-US"/>
          </a:p>
        </c:txPr>
        <c:crossAx val="71533312"/>
        <c:crosses val="autoZero"/>
        <c:auto val="1"/>
        <c:lblAlgn val="ctr"/>
        <c:lblOffset val="100"/>
      </c:catAx>
      <c:valAx>
        <c:axId val="71533312"/>
        <c:scaling>
          <c:orientation val="minMax"/>
        </c:scaling>
        <c:delete val="1"/>
        <c:axPos val="l"/>
        <c:numFmt formatCode="General" sourceLinked="1"/>
        <c:tickLblPos val="none"/>
        <c:crossAx val="71475968"/>
        <c:crosses val="autoZero"/>
        <c:crossBetween val="between"/>
      </c:valAx>
    </c:plotArea>
    <c:plotVisOnly val="1"/>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a:t>
            </a:r>
          </a:p>
        </c:rich>
      </c:tx>
      <c:layout/>
    </c:title>
    <c:plotArea>
      <c:layout>
        <c:manualLayout>
          <c:layoutTarget val="inner"/>
          <c:xMode val="edge"/>
          <c:yMode val="edge"/>
          <c:x val="0.134037674801055"/>
          <c:y val="8.4927179732984054E-2"/>
          <c:w val="0.70170655110009561"/>
          <c:h val="0.72104722728973059"/>
        </c:manualLayout>
      </c:layout>
      <c:bubbleChart>
        <c:ser>
          <c:idx val="0"/>
          <c:order val="0"/>
          <c:tx>
            <c:v>Institution</c:v>
          </c:tx>
          <c:spPr>
            <a:solidFill>
              <a:sysClr val="window" lastClr="FFFFFF">
                <a:lumMod val="75000"/>
                <a:alpha val="50000"/>
              </a:sysClr>
            </a:solidFill>
            <a:ln>
              <a:solidFill>
                <a:prstClr val="black">
                  <a:alpha val="50000"/>
                </a:prstClr>
              </a:solidFill>
            </a:ln>
          </c:spPr>
          <c:xVal>
            <c:numRef>
              <c:f>Public!$C$2:$C$543</c:f>
              <c:numCache>
                <c:formatCode>General</c:formatCode>
                <c:ptCount val="542"/>
                <c:pt idx="0">
                  <c:v>34.1</c:v>
                </c:pt>
                <c:pt idx="1">
                  <c:v>8.8000000000000007</c:v>
                </c:pt>
                <c:pt idx="2">
                  <c:v>55.8</c:v>
                </c:pt>
                <c:pt idx="3">
                  <c:v>28.1</c:v>
                </c:pt>
                <c:pt idx="4">
                  <c:v>59.1</c:v>
                </c:pt>
                <c:pt idx="5">
                  <c:v>11.6</c:v>
                </c:pt>
                <c:pt idx="6">
                  <c:v>45.4</c:v>
                </c:pt>
                <c:pt idx="7">
                  <c:v>30.7</c:v>
                </c:pt>
                <c:pt idx="8">
                  <c:v>33.5</c:v>
                </c:pt>
                <c:pt idx="9">
                  <c:v>24</c:v>
                </c:pt>
                <c:pt idx="10">
                  <c:v>48.8</c:v>
                </c:pt>
                <c:pt idx="11">
                  <c:v>75.7</c:v>
                </c:pt>
                <c:pt idx="12">
                  <c:v>19.399999999999999</c:v>
                </c:pt>
                <c:pt idx="13">
                  <c:v>71.8</c:v>
                </c:pt>
                <c:pt idx="14">
                  <c:v>35.5</c:v>
                </c:pt>
                <c:pt idx="15">
                  <c:v>16.3</c:v>
                </c:pt>
                <c:pt idx="16">
                  <c:v>39.300000000000004</c:v>
                </c:pt>
                <c:pt idx="17">
                  <c:v>32.4</c:v>
                </c:pt>
                <c:pt idx="18">
                  <c:v>48.4</c:v>
                </c:pt>
                <c:pt idx="19">
                  <c:v>30.5</c:v>
                </c:pt>
                <c:pt idx="20">
                  <c:v>39.6</c:v>
                </c:pt>
                <c:pt idx="21">
                  <c:v>54.9</c:v>
                </c:pt>
                <c:pt idx="22">
                  <c:v>79.900000000000006</c:v>
                </c:pt>
                <c:pt idx="23">
                  <c:v>57.6</c:v>
                </c:pt>
                <c:pt idx="24">
                  <c:v>37.6</c:v>
                </c:pt>
                <c:pt idx="25">
                  <c:v>20.5</c:v>
                </c:pt>
                <c:pt idx="26">
                  <c:v>79.7</c:v>
                </c:pt>
                <c:pt idx="27">
                  <c:v>77.099999999999994</c:v>
                </c:pt>
                <c:pt idx="28">
                  <c:v>39.800000000000004</c:v>
                </c:pt>
                <c:pt idx="29">
                  <c:v>45.1</c:v>
                </c:pt>
                <c:pt idx="30">
                  <c:v>69.900000000000006</c:v>
                </c:pt>
                <c:pt idx="31">
                  <c:v>63.2</c:v>
                </c:pt>
                <c:pt idx="32">
                  <c:v>47.8</c:v>
                </c:pt>
                <c:pt idx="33">
                  <c:v>24.1</c:v>
                </c:pt>
                <c:pt idx="34">
                  <c:v>80.3</c:v>
                </c:pt>
                <c:pt idx="35">
                  <c:v>50.6</c:v>
                </c:pt>
                <c:pt idx="36">
                  <c:v>4</c:v>
                </c:pt>
                <c:pt idx="37">
                  <c:v>49.4</c:v>
                </c:pt>
                <c:pt idx="38">
                  <c:v>38.300000000000004</c:v>
                </c:pt>
                <c:pt idx="39">
                  <c:v>56.6</c:v>
                </c:pt>
                <c:pt idx="40">
                  <c:v>27.6</c:v>
                </c:pt>
                <c:pt idx="41">
                  <c:v>50.3</c:v>
                </c:pt>
                <c:pt idx="42">
                  <c:v>75.2</c:v>
                </c:pt>
                <c:pt idx="43">
                  <c:v>57.9</c:v>
                </c:pt>
                <c:pt idx="44">
                  <c:v>20.8</c:v>
                </c:pt>
                <c:pt idx="45">
                  <c:v>21.2</c:v>
                </c:pt>
                <c:pt idx="46">
                  <c:v>39.700000000000003</c:v>
                </c:pt>
                <c:pt idx="47">
                  <c:v>24.2</c:v>
                </c:pt>
                <c:pt idx="48">
                  <c:v>54.1</c:v>
                </c:pt>
                <c:pt idx="49">
                  <c:v>38.6</c:v>
                </c:pt>
                <c:pt idx="50">
                  <c:v>30.9</c:v>
                </c:pt>
                <c:pt idx="51">
                  <c:v>49.3</c:v>
                </c:pt>
                <c:pt idx="52">
                  <c:v>58.8</c:v>
                </c:pt>
                <c:pt idx="53">
                  <c:v>37.6</c:v>
                </c:pt>
                <c:pt idx="54">
                  <c:v>28.1</c:v>
                </c:pt>
                <c:pt idx="55">
                  <c:v>24.8</c:v>
                </c:pt>
                <c:pt idx="56">
                  <c:v>39.4</c:v>
                </c:pt>
                <c:pt idx="57">
                  <c:v>46.2</c:v>
                </c:pt>
                <c:pt idx="58">
                  <c:v>62.6</c:v>
                </c:pt>
                <c:pt idx="59">
                  <c:v>51.4</c:v>
                </c:pt>
                <c:pt idx="60">
                  <c:v>42.1</c:v>
                </c:pt>
                <c:pt idx="61">
                  <c:v>53.1</c:v>
                </c:pt>
                <c:pt idx="62">
                  <c:v>53.7</c:v>
                </c:pt>
                <c:pt idx="63">
                  <c:v>40.300000000000004</c:v>
                </c:pt>
                <c:pt idx="64">
                  <c:v>24.5</c:v>
                </c:pt>
                <c:pt idx="65">
                  <c:v>49.1</c:v>
                </c:pt>
                <c:pt idx="66">
                  <c:v>28.8</c:v>
                </c:pt>
                <c:pt idx="67">
                  <c:v>53.7</c:v>
                </c:pt>
                <c:pt idx="68">
                  <c:v>59.5</c:v>
                </c:pt>
                <c:pt idx="69">
                  <c:v>29.4</c:v>
                </c:pt>
                <c:pt idx="70">
                  <c:v>49.2</c:v>
                </c:pt>
                <c:pt idx="71">
                  <c:v>58.8</c:v>
                </c:pt>
                <c:pt idx="72">
                  <c:v>32.700000000000003</c:v>
                </c:pt>
                <c:pt idx="73">
                  <c:v>81.5</c:v>
                </c:pt>
                <c:pt idx="74">
                  <c:v>51.8</c:v>
                </c:pt>
                <c:pt idx="75">
                  <c:v>54.1</c:v>
                </c:pt>
                <c:pt idx="76">
                  <c:v>48.5</c:v>
                </c:pt>
                <c:pt idx="77">
                  <c:v>40.9</c:v>
                </c:pt>
                <c:pt idx="78">
                  <c:v>41.5</c:v>
                </c:pt>
                <c:pt idx="79">
                  <c:v>42.3</c:v>
                </c:pt>
                <c:pt idx="80">
                  <c:v>25</c:v>
                </c:pt>
                <c:pt idx="81">
                  <c:v>36.4</c:v>
                </c:pt>
                <c:pt idx="82">
                  <c:v>35.6</c:v>
                </c:pt>
                <c:pt idx="83">
                  <c:v>31.5</c:v>
                </c:pt>
                <c:pt idx="84">
                  <c:v>60.5</c:v>
                </c:pt>
                <c:pt idx="85">
                  <c:v>68.900000000000006</c:v>
                </c:pt>
                <c:pt idx="86">
                  <c:v>26.8</c:v>
                </c:pt>
                <c:pt idx="87">
                  <c:v>24.5</c:v>
                </c:pt>
                <c:pt idx="88">
                  <c:v>51.8</c:v>
                </c:pt>
                <c:pt idx="89">
                  <c:v>56.8</c:v>
                </c:pt>
                <c:pt idx="90">
                  <c:v>38.9</c:v>
                </c:pt>
                <c:pt idx="91">
                  <c:v>73.599999999999994</c:v>
                </c:pt>
                <c:pt idx="92">
                  <c:v>22.7</c:v>
                </c:pt>
                <c:pt idx="93">
                  <c:v>19.600000000000001</c:v>
                </c:pt>
                <c:pt idx="94">
                  <c:v>26.4</c:v>
                </c:pt>
                <c:pt idx="95">
                  <c:v>63.6</c:v>
                </c:pt>
                <c:pt idx="96">
                  <c:v>37.800000000000004</c:v>
                </c:pt>
                <c:pt idx="97">
                  <c:v>46.5</c:v>
                </c:pt>
                <c:pt idx="98">
                  <c:v>47.6</c:v>
                </c:pt>
                <c:pt idx="99">
                  <c:v>47.6</c:v>
                </c:pt>
                <c:pt idx="100">
                  <c:v>43</c:v>
                </c:pt>
                <c:pt idx="101">
                  <c:v>36.800000000000004</c:v>
                </c:pt>
                <c:pt idx="102">
                  <c:v>19.5</c:v>
                </c:pt>
                <c:pt idx="103">
                  <c:v>37.200000000000003</c:v>
                </c:pt>
                <c:pt idx="104">
                  <c:v>76.2</c:v>
                </c:pt>
                <c:pt idx="105">
                  <c:v>12.4</c:v>
                </c:pt>
                <c:pt idx="106">
                  <c:v>48.5</c:v>
                </c:pt>
                <c:pt idx="107">
                  <c:v>30.8</c:v>
                </c:pt>
                <c:pt idx="108">
                  <c:v>59.8</c:v>
                </c:pt>
                <c:pt idx="109">
                  <c:v>46.2</c:v>
                </c:pt>
                <c:pt idx="110">
                  <c:v>49.5</c:v>
                </c:pt>
                <c:pt idx="111">
                  <c:v>44.1</c:v>
                </c:pt>
                <c:pt idx="112">
                  <c:v>42.2</c:v>
                </c:pt>
                <c:pt idx="113">
                  <c:v>52.3</c:v>
                </c:pt>
                <c:pt idx="114">
                  <c:v>52.7</c:v>
                </c:pt>
                <c:pt idx="115">
                  <c:v>89.7</c:v>
                </c:pt>
                <c:pt idx="116">
                  <c:v>61.1</c:v>
                </c:pt>
                <c:pt idx="117">
                  <c:v>30.5</c:v>
                </c:pt>
                <c:pt idx="118">
                  <c:v>70.099999999999994</c:v>
                </c:pt>
                <c:pt idx="119">
                  <c:v>51.4</c:v>
                </c:pt>
                <c:pt idx="120">
                  <c:v>79.8</c:v>
                </c:pt>
                <c:pt idx="121">
                  <c:v>67</c:v>
                </c:pt>
                <c:pt idx="122">
                  <c:v>53.8</c:v>
                </c:pt>
                <c:pt idx="123">
                  <c:v>36.9</c:v>
                </c:pt>
                <c:pt idx="124">
                  <c:v>79.900000000000006</c:v>
                </c:pt>
                <c:pt idx="125">
                  <c:v>48.2</c:v>
                </c:pt>
                <c:pt idx="126">
                  <c:v>37.4</c:v>
                </c:pt>
                <c:pt idx="127">
                  <c:v>39.9</c:v>
                </c:pt>
                <c:pt idx="128">
                  <c:v>37.300000000000004</c:v>
                </c:pt>
                <c:pt idx="129">
                  <c:v>59.1</c:v>
                </c:pt>
                <c:pt idx="130">
                  <c:v>29.8</c:v>
                </c:pt>
                <c:pt idx="131">
                  <c:v>86.1</c:v>
                </c:pt>
                <c:pt idx="132">
                  <c:v>40.200000000000003</c:v>
                </c:pt>
                <c:pt idx="133">
                  <c:v>42.2</c:v>
                </c:pt>
                <c:pt idx="134">
                  <c:v>50.6</c:v>
                </c:pt>
                <c:pt idx="135">
                  <c:v>54.6</c:v>
                </c:pt>
                <c:pt idx="136">
                  <c:v>29.4</c:v>
                </c:pt>
                <c:pt idx="137">
                  <c:v>63.9</c:v>
                </c:pt>
                <c:pt idx="138">
                  <c:v>43.5</c:v>
                </c:pt>
                <c:pt idx="139">
                  <c:v>70.2</c:v>
                </c:pt>
                <c:pt idx="140">
                  <c:v>13.6</c:v>
                </c:pt>
                <c:pt idx="141">
                  <c:v>44</c:v>
                </c:pt>
                <c:pt idx="142">
                  <c:v>77.900000000000006</c:v>
                </c:pt>
                <c:pt idx="143">
                  <c:v>49.5</c:v>
                </c:pt>
                <c:pt idx="144">
                  <c:v>50.6</c:v>
                </c:pt>
                <c:pt idx="145">
                  <c:v>38.6</c:v>
                </c:pt>
                <c:pt idx="146">
                  <c:v>54</c:v>
                </c:pt>
                <c:pt idx="147">
                  <c:v>34.800000000000004</c:v>
                </c:pt>
                <c:pt idx="148">
                  <c:v>14</c:v>
                </c:pt>
                <c:pt idx="149">
                  <c:v>39</c:v>
                </c:pt>
                <c:pt idx="150">
                  <c:v>11.1</c:v>
                </c:pt>
                <c:pt idx="151">
                  <c:v>58.4</c:v>
                </c:pt>
                <c:pt idx="152">
                  <c:v>48.9</c:v>
                </c:pt>
                <c:pt idx="153">
                  <c:v>31.5</c:v>
                </c:pt>
                <c:pt idx="154">
                  <c:v>32.300000000000004</c:v>
                </c:pt>
                <c:pt idx="155">
                  <c:v>51.8</c:v>
                </c:pt>
                <c:pt idx="156">
                  <c:v>30.2</c:v>
                </c:pt>
                <c:pt idx="157">
                  <c:v>16.2</c:v>
                </c:pt>
                <c:pt idx="158">
                  <c:v>54.5</c:v>
                </c:pt>
                <c:pt idx="159">
                  <c:v>82.3</c:v>
                </c:pt>
                <c:pt idx="160">
                  <c:v>8.8000000000000007</c:v>
                </c:pt>
                <c:pt idx="161">
                  <c:v>42.4</c:v>
                </c:pt>
                <c:pt idx="162">
                  <c:v>35.5</c:v>
                </c:pt>
                <c:pt idx="163">
                  <c:v>74.2</c:v>
                </c:pt>
                <c:pt idx="164">
                  <c:v>49.6</c:v>
                </c:pt>
                <c:pt idx="165">
                  <c:v>32.1</c:v>
                </c:pt>
                <c:pt idx="166">
                  <c:v>48.1</c:v>
                </c:pt>
                <c:pt idx="167">
                  <c:v>56.6</c:v>
                </c:pt>
                <c:pt idx="168">
                  <c:v>52.2</c:v>
                </c:pt>
                <c:pt idx="169">
                  <c:v>53</c:v>
                </c:pt>
                <c:pt idx="170">
                  <c:v>84.4</c:v>
                </c:pt>
                <c:pt idx="171">
                  <c:v>66.400000000000006</c:v>
                </c:pt>
                <c:pt idx="172">
                  <c:v>60.5</c:v>
                </c:pt>
                <c:pt idx="173">
                  <c:v>33.1</c:v>
                </c:pt>
                <c:pt idx="174">
                  <c:v>53.9</c:v>
                </c:pt>
                <c:pt idx="175">
                  <c:v>59.7</c:v>
                </c:pt>
                <c:pt idx="176">
                  <c:v>58.7</c:v>
                </c:pt>
                <c:pt idx="177">
                  <c:v>61.1</c:v>
                </c:pt>
                <c:pt idx="178">
                  <c:v>48.8</c:v>
                </c:pt>
                <c:pt idx="179">
                  <c:v>22.6</c:v>
                </c:pt>
                <c:pt idx="180">
                  <c:v>23.5</c:v>
                </c:pt>
                <c:pt idx="181">
                  <c:v>42.1</c:v>
                </c:pt>
                <c:pt idx="182">
                  <c:v>36.6</c:v>
                </c:pt>
                <c:pt idx="183">
                  <c:v>23.3</c:v>
                </c:pt>
                <c:pt idx="184">
                  <c:v>34.5</c:v>
                </c:pt>
                <c:pt idx="185">
                  <c:v>65.7</c:v>
                </c:pt>
                <c:pt idx="186">
                  <c:v>57.5</c:v>
                </c:pt>
                <c:pt idx="187">
                  <c:v>31.7</c:v>
                </c:pt>
                <c:pt idx="188">
                  <c:v>67.599999999999994</c:v>
                </c:pt>
                <c:pt idx="189">
                  <c:v>37.5</c:v>
                </c:pt>
                <c:pt idx="190">
                  <c:v>38.800000000000004</c:v>
                </c:pt>
                <c:pt idx="191">
                  <c:v>66.8</c:v>
                </c:pt>
                <c:pt idx="192">
                  <c:v>57.9</c:v>
                </c:pt>
                <c:pt idx="193">
                  <c:v>21.9</c:v>
                </c:pt>
                <c:pt idx="194">
                  <c:v>35.700000000000003</c:v>
                </c:pt>
                <c:pt idx="195">
                  <c:v>32.300000000000004</c:v>
                </c:pt>
                <c:pt idx="196">
                  <c:v>18.100000000000001</c:v>
                </c:pt>
                <c:pt idx="197">
                  <c:v>20</c:v>
                </c:pt>
                <c:pt idx="198">
                  <c:v>44.2</c:v>
                </c:pt>
                <c:pt idx="199">
                  <c:v>64.099999999999994</c:v>
                </c:pt>
                <c:pt idx="200">
                  <c:v>64.599999999999994</c:v>
                </c:pt>
                <c:pt idx="201">
                  <c:v>64.8</c:v>
                </c:pt>
                <c:pt idx="202">
                  <c:v>30.9</c:v>
                </c:pt>
                <c:pt idx="203">
                  <c:v>67</c:v>
                </c:pt>
                <c:pt idx="204">
                  <c:v>44</c:v>
                </c:pt>
                <c:pt idx="205">
                  <c:v>55.1</c:v>
                </c:pt>
                <c:pt idx="206">
                  <c:v>42</c:v>
                </c:pt>
                <c:pt idx="207">
                  <c:v>46.8</c:v>
                </c:pt>
                <c:pt idx="208">
                  <c:v>58.4</c:v>
                </c:pt>
                <c:pt idx="209">
                  <c:v>91.1</c:v>
                </c:pt>
                <c:pt idx="210">
                  <c:v>62.6</c:v>
                </c:pt>
                <c:pt idx="211">
                  <c:v>42.8</c:v>
                </c:pt>
                <c:pt idx="212">
                  <c:v>45.4</c:v>
                </c:pt>
                <c:pt idx="213">
                  <c:v>46.9</c:v>
                </c:pt>
                <c:pt idx="214">
                  <c:v>41.1</c:v>
                </c:pt>
                <c:pt idx="215">
                  <c:v>60.6</c:v>
                </c:pt>
                <c:pt idx="216">
                  <c:v>67.8</c:v>
                </c:pt>
                <c:pt idx="217">
                  <c:v>53.8</c:v>
                </c:pt>
                <c:pt idx="218">
                  <c:v>36</c:v>
                </c:pt>
                <c:pt idx="219">
                  <c:v>40</c:v>
                </c:pt>
                <c:pt idx="220">
                  <c:v>32.200000000000003</c:v>
                </c:pt>
                <c:pt idx="221">
                  <c:v>69</c:v>
                </c:pt>
                <c:pt idx="222">
                  <c:v>28.7</c:v>
                </c:pt>
                <c:pt idx="223">
                  <c:v>66.099999999999994</c:v>
                </c:pt>
                <c:pt idx="224">
                  <c:v>40.4</c:v>
                </c:pt>
                <c:pt idx="225">
                  <c:v>89.7</c:v>
                </c:pt>
                <c:pt idx="226">
                  <c:v>58.7</c:v>
                </c:pt>
                <c:pt idx="227">
                  <c:v>44.1</c:v>
                </c:pt>
                <c:pt idx="228">
                  <c:v>41.2</c:v>
                </c:pt>
                <c:pt idx="229">
                  <c:v>51</c:v>
                </c:pt>
                <c:pt idx="230">
                  <c:v>50.4</c:v>
                </c:pt>
                <c:pt idx="231">
                  <c:v>33.700000000000003</c:v>
                </c:pt>
                <c:pt idx="232">
                  <c:v>46.5</c:v>
                </c:pt>
                <c:pt idx="233">
                  <c:v>60.5</c:v>
                </c:pt>
                <c:pt idx="234">
                  <c:v>47.5</c:v>
                </c:pt>
                <c:pt idx="235">
                  <c:v>60.1</c:v>
                </c:pt>
                <c:pt idx="236">
                  <c:v>50.2</c:v>
                </c:pt>
                <c:pt idx="237">
                  <c:v>31.9</c:v>
                </c:pt>
                <c:pt idx="238">
                  <c:v>41</c:v>
                </c:pt>
                <c:pt idx="239">
                  <c:v>46.3</c:v>
                </c:pt>
                <c:pt idx="240">
                  <c:v>26</c:v>
                </c:pt>
                <c:pt idx="241">
                  <c:v>61.3</c:v>
                </c:pt>
                <c:pt idx="242">
                  <c:v>42.7</c:v>
                </c:pt>
                <c:pt idx="243">
                  <c:v>65.900000000000006</c:v>
                </c:pt>
                <c:pt idx="244">
                  <c:v>37.1</c:v>
                </c:pt>
                <c:pt idx="245">
                  <c:v>62.7</c:v>
                </c:pt>
                <c:pt idx="246">
                  <c:v>43.6</c:v>
                </c:pt>
                <c:pt idx="247">
                  <c:v>69.400000000000006</c:v>
                </c:pt>
                <c:pt idx="248">
                  <c:v>48</c:v>
                </c:pt>
                <c:pt idx="249">
                  <c:v>63.4</c:v>
                </c:pt>
                <c:pt idx="250">
                  <c:v>56.7</c:v>
                </c:pt>
                <c:pt idx="251">
                  <c:v>51.2</c:v>
                </c:pt>
                <c:pt idx="252">
                  <c:v>35.4</c:v>
                </c:pt>
                <c:pt idx="253">
                  <c:v>53.6</c:v>
                </c:pt>
                <c:pt idx="254">
                  <c:v>54.1</c:v>
                </c:pt>
                <c:pt idx="255">
                  <c:v>21.1</c:v>
                </c:pt>
                <c:pt idx="256">
                  <c:v>24.2</c:v>
                </c:pt>
                <c:pt idx="257">
                  <c:v>48.2</c:v>
                </c:pt>
                <c:pt idx="258">
                  <c:v>38.6</c:v>
                </c:pt>
                <c:pt idx="259">
                  <c:v>50.7</c:v>
                </c:pt>
                <c:pt idx="260">
                  <c:v>56.4</c:v>
                </c:pt>
                <c:pt idx="261">
                  <c:v>65.099999999999994</c:v>
                </c:pt>
                <c:pt idx="262">
                  <c:v>28.7</c:v>
                </c:pt>
                <c:pt idx="263">
                  <c:v>20.100000000000001</c:v>
                </c:pt>
                <c:pt idx="264">
                  <c:v>41.1</c:v>
                </c:pt>
                <c:pt idx="265">
                  <c:v>43</c:v>
                </c:pt>
                <c:pt idx="266">
                  <c:v>36.5</c:v>
                </c:pt>
                <c:pt idx="267">
                  <c:v>82.6</c:v>
                </c:pt>
                <c:pt idx="268">
                  <c:v>36.200000000000003</c:v>
                </c:pt>
                <c:pt idx="269">
                  <c:v>60.4</c:v>
                </c:pt>
                <c:pt idx="270">
                  <c:v>40.800000000000004</c:v>
                </c:pt>
                <c:pt idx="271">
                  <c:v>34.1</c:v>
                </c:pt>
                <c:pt idx="272">
                  <c:v>55.4</c:v>
                </c:pt>
                <c:pt idx="273">
                  <c:v>34.300000000000004</c:v>
                </c:pt>
                <c:pt idx="274">
                  <c:v>33.300000000000004</c:v>
                </c:pt>
                <c:pt idx="275">
                  <c:v>58.6</c:v>
                </c:pt>
                <c:pt idx="276">
                  <c:v>26.6</c:v>
                </c:pt>
                <c:pt idx="277">
                  <c:v>51.4</c:v>
                </c:pt>
                <c:pt idx="278">
                  <c:v>80.7</c:v>
                </c:pt>
                <c:pt idx="279">
                  <c:v>49.7</c:v>
                </c:pt>
                <c:pt idx="280">
                  <c:v>42</c:v>
                </c:pt>
                <c:pt idx="281">
                  <c:v>48</c:v>
                </c:pt>
                <c:pt idx="282">
                  <c:v>46.4</c:v>
                </c:pt>
                <c:pt idx="283">
                  <c:v>45.7</c:v>
                </c:pt>
                <c:pt idx="284">
                  <c:v>34.200000000000003</c:v>
                </c:pt>
                <c:pt idx="285">
                  <c:v>33.300000000000004</c:v>
                </c:pt>
                <c:pt idx="286">
                  <c:v>69.599999999999994</c:v>
                </c:pt>
                <c:pt idx="287">
                  <c:v>84.5</c:v>
                </c:pt>
                <c:pt idx="288">
                  <c:v>48</c:v>
                </c:pt>
                <c:pt idx="289">
                  <c:v>40.6</c:v>
                </c:pt>
                <c:pt idx="290">
                  <c:v>38</c:v>
                </c:pt>
                <c:pt idx="291">
                  <c:v>49.6</c:v>
                </c:pt>
                <c:pt idx="292">
                  <c:v>67.3</c:v>
                </c:pt>
                <c:pt idx="293">
                  <c:v>68.599999999999994</c:v>
                </c:pt>
                <c:pt idx="294">
                  <c:v>32.200000000000003</c:v>
                </c:pt>
                <c:pt idx="295">
                  <c:v>28.1</c:v>
                </c:pt>
                <c:pt idx="296">
                  <c:v>49.5</c:v>
                </c:pt>
                <c:pt idx="297">
                  <c:v>40.6</c:v>
                </c:pt>
                <c:pt idx="298">
                  <c:v>15</c:v>
                </c:pt>
                <c:pt idx="299">
                  <c:v>47.7</c:v>
                </c:pt>
                <c:pt idx="300">
                  <c:v>46.6</c:v>
                </c:pt>
                <c:pt idx="301">
                  <c:v>37.4</c:v>
                </c:pt>
                <c:pt idx="302">
                  <c:v>31.5</c:v>
                </c:pt>
                <c:pt idx="303">
                  <c:v>46.3</c:v>
                </c:pt>
                <c:pt idx="304">
                  <c:v>39.200000000000003</c:v>
                </c:pt>
                <c:pt idx="305">
                  <c:v>28.3</c:v>
                </c:pt>
                <c:pt idx="306">
                  <c:v>83</c:v>
                </c:pt>
                <c:pt idx="307">
                  <c:v>37.700000000000003</c:v>
                </c:pt>
                <c:pt idx="308">
                  <c:v>55</c:v>
                </c:pt>
                <c:pt idx="309">
                  <c:v>34.5</c:v>
                </c:pt>
                <c:pt idx="310">
                  <c:v>70</c:v>
                </c:pt>
                <c:pt idx="311">
                  <c:v>71.099999999999994</c:v>
                </c:pt>
                <c:pt idx="312">
                  <c:v>63.7</c:v>
                </c:pt>
                <c:pt idx="313">
                  <c:v>45</c:v>
                </c:pt>
                <c:pt idx="314">
                  <c:v>47.3</c:v>
                </c:pt>
                <c:pt idx="315">
                  <c:v>61.8</c:v>
                </c:pt>
                <c:pt idx="316">
                  <c:v>56.9</c:v>
                </c:pt>
                <c:pt idx="317">
                  <c:v>28.8</c:v>
                </c:pt>
                <c:pt idx="318">
                  <c:v>44.8</c:v>
                </c:pt>
                <c:pt idx="319">
                  <c:v>49.2</c:v>
                </c:pt>
                <c:pt idx="320">
                  <c:v>41.3</c:v>
                </c:pt>
                <c:pt idx="321">
                  <c:v>32.6</c:v>
                </c:pt>
                <c:pt idx="322">
                  <c:v>44.6</c:v>
                </c:pt>
                <c:pt idx="323">
                  <c:v>39.4</c:v>
                </c:pt>
                <c:pt idx="324">
                  <c:v>68.900000000000006</c:v>
                </c:pt>
                <c:pt idx="325">
                  <c:v>12.4</c:v>
                </c:pt>
                <c:pt idx="326">
                  <c:v>37.800000000000004</c:v>
                </c:pt>
                <c:pt idx="327">
                  <c:v>32.6</c:v>
                </c:pt>
                <c:pt idx="328">
                  <c:v>36.700000000000003</c:v>
                </c:pt>
                <c:pt idx="329">
                  <c:v>20.5</c:v>
                </c:pt>
                <c:pt idx="330">
                  <c:v>39.5</c:v>
                </c:pt>
                <c:pt idx="331">
                  <c:v>14.1</c:v>
                </c:pt>
                <c:pt idx="332">
                  <c:v>75.400000000000006</c:v>
                </c:pt>
                <c:pt idx="333">
                  <c:v>35.4</c:v>
                </c:pt>
                <c:pt idx="334">
                  <c:v>30.9</c:v>
                </c:pt>
                <c:pt idx="335">
                  <c:v>40.800000000000004</c:v>
                </c:pt>
                <c:pt idx="336">
                  <c:v>19.399999999999999</c:v>
                </c:pt>
                <c:pt idx="337">
                  <c:v>55.7</c:v>
                </c:pt>
                <c:pt idx="338">
                  <c:v>77.2</c:v>
                </c:pt>
                <c:pt idx="339">
                  <c:v>43</c:v>
                </c:pt>
                <c:pt idx="340">
                  <c:v>48.4</c:v>
                </c:pt>
                <c:pt idx="341">
                  <c:v>33.4</c:v>
                </c:pt>
                <c:pt idx="342">
                  <c:v>40.300000000000004</c:v>
                </c:pt>
                <c:pt idx="343">
                  <c:v>39.200000000000003</c:v>
                </c:pt>
                <c:pt idx="344">
                  <c:v>34.200000000000003</c:v>
                </c:pt>
                <c:pt idx="345">
                  <c:v>64.099999999999994</c:v>
                </c:pt>
                <c:pt idx="346">
                  <c:v>40.1</c:v>
                </c:pt>
                <c:pt idx="347">
                  <c:v>44.9</c:v>
                </c:pt>
                <c:pt idx="348">
                  <c:v>49.5</c:v>
                </c:pt>
                <c:pt idx="349">
                  <c:v>39.700000000000003</c:v>
                </c:pt>
                <c:pt idx="350">
                  <c:v>26.4</c:v>
                </c:pt>
                <c:pt idx="351">
                  <c:v>58</c:v>
                </c:pt>
                <c:pt idx="352">
                  <c:v>24.9</c:v>
                </c:pt>
                <c:pt idx="353">
                  <c:v>21</c:v>
                </c:pt>
                <c:pt idx="354">
                  <c:v>27.5</c:v>
                </c:pt>
                <c:pt idx="355">
                  <c:v>43.4</c:v>
                </c:pt>
                <c:pt idx="356">
                  <c:v>35.4</c:v>
                </c:pt>
                <c:pt idx="357">
                  <c:v>54.5</c:v>
                </c:pt>
                <c:pt idx="358">
                  <c:v>48.7</c:v>
                </c:pt>
                <c:pt idx="359">
                  <c:v>45.6</c:v>
                </c:pt>
                <c:pt idx="360">
                  <c:v>18.8</c:v>
                </c:pt>
                <c:pt idx="361">
                  <c:v>64.2</c:v>
                </c:pt>
                <c:pt idx="362">
                  <c:v>13.3</c:v>
                </c:pt>
                <c:pt idx="363">
                  <c:v>53.2</c:v>
                </c:pt>
                <c:pt idx="364">
                  <c:v>70.400000000000006</c:v>
                </c:pt>
                <c:pt idx="365">
                  <c:v>60.4</c:v>
                </c:pt>
                <c:pt idx="366">
                  <c:v>44.4</c:v>
                </c:pt>
                <c:pt idx="367">
                  <c:v>24.3</c:v>
                </c:pt>
                <c:pt idx="368">
                  <c:v>62.8</c:v>
                </c:pt>
                <c:pt idx="369">
                  <c:v>31.6</c:v>
                </c:pt>
                <c:pt idx="370">
                  <c:v>42.1</c:v>
                </c:pt>
                <c:pt idx="371">
                  <c:v>79.400000000000006</c:v>
                </c:pt>
                <c:pt idx="372">
                  <c:v>53.7</c:v>
                </c:pt>
                <c:pt idx="373">
                  <c:v>55.3</c:v>
                </c:pt>
                <c:pt idx="374">
                  <c:v>56.6</c:v>
                </c:pt>
                <c:pt idx="375">
                  <c:v>44.9</c:v>
                </c:pt>
                <c:pt idx="376">
                  <c:v>50</c:v>
                </c:pt>
                <c:pt idx="377">
                  <c:v>39.6</c:v>
                </c:pt>
                <c:pt idx="378">
                  <c:v>56.1</c:v>
                </c:pt>
                <c:pt idx="379">
                  <c:v>65.400000000000006</c:v>
                </c:pt>
                <c:pt idx="380">
                  <c:v>41.5</c:v>
                </c:pt>
                <c:pt idx="381">
                  <c:v>63.7</c:v>
                </c:pt>
                <c:pt idx="382">
                  <c:v>35</c:v>
                </c:pt>
                <c:pt idx="383">
                  <c:v>48.6</c:v>
                </c:pt>
                <c:pt idx="384">
                  <c:v>28.7</c:v>
                </c:pt>
                <c:pt idx="385">
                  <c:v>45.3</c:v>
                </c:pt>
                <c:pt idx="386">
                  <c:v>53.2</c:v>
                </c:pt>
                <c:pt idx="387">
                  <c:v>36.800000000000004</c:v>
                </c:pt>
                <c:pt idx="388">
                  <c:v>50</c:v>
                </c:pt>
                <c:pt idx="389">
                  <c:v>92.7</c:v>
                </c:pt>
                <c:pt idx="390">
                  <c:v>86.2</c:v>
                </c:pt>
                <c:pt idx="391">
                  <c:v>38.6</c:v>
                </c:pt>
                <c:pt idx="392">
                  <c:v>55</c:v>
                </c:pt>
                <c:pt idx="393">
                  <c:v>53</c:v>
                </c:pt>
                <c:pt idx="394">
                  <c:v>61</c:v>
                </c:pt>
                <c:pt idx="395">
                  <c:v>76.599999999999994</c:v>
                </c:pt>
                <c:pt idx="396">
                  <c:v>36.6</c:v>
                </c:pt>
                <c:pt idx="397">
                  <c:v>55.2</c:v>
                </c:pt>
                <c:pt idx="398">
                  <c:v>38.800000000000004</c:v>
                </c:pt>
                <c:pt idx="399">
                  <c:v>51.1</c:v>
                </c:pt>
                <c:pt idx="400">
                  <c:v>24.5</c:v>
                </c:pt>
                <c:pt idx="401">
                  <c:v>57.2</c:v>
                </c:pt>
                <c:pt idx="402">
                  <c:v>54.9</c:v>
                </c:pt>
                <c:pt idx="403">
                  <c:v>55.1</c:v>
                </c:pt>
                <c:pt idx="404">
                  <c:v>47.4</c:v>
                </c:pt>
                <c:pt idx="405">
                  <c:v>55.5</c:v>
                </c:pt>
                <c:pt idx="406">
                  <c:v>37.300000000000004</c:v>
                </c:pt>
                <c:pt idx="407">
                  <c:v>46.6</c:v>
                </c:pt>
                <c:pt idx="408">
                  <c:v>25.2</c:v>
                </c:pt>
                <c:pt idx="409">
                  <c:v>82.5</c:v>
                </c:pt>
                <c:pt idx="410">
                  <c:v>41.5</c:v>
                </c:pt>
                <c:pt idx="411">
                  <c:v>77</c:v>
                </c:pt>
                <c:pt idx="412">
                  <c:v>50.8</c:v>
                </c:pt>
                <c:pt idx="413">
                  <c:v>88.1</c:v>
                </c:pt>
                <c:pt idx="414">
                  <c:v>37.5</c:v>
                </c:pt>
                <c:pt idx="415">
                  <c:v>66.599999999999994</c:v>
                </c:pt>
                <c:pt idx="416">
                  <c:v>51.3</c:v>
                </c:pt>
                <c:pt idx="417">
                  <c:v>69.8</c:v>
                </c:pt>
                <c:pt idx="418">
                  <c:v>36.700000000000003</c:v>
                </c:pt>
                <c:pt idx="419">
                  <c:v>65.900000000000006</c:v>
                </c:pt>
                <c:pt idx="420">
                  <c:v>45.1</c:v>
                </c:pt>
                <c:pt idx="421">
                  <c:v>16.899999999999999</c:v>
                </c:pt>
                <c:pt idx="422">
                  <c:v>18.899999999999999</c:v>
                </c:pt>
                <c:pt idx="423">
                  <c:v>39.1</c:v>
                </c:pt>
                <c:pt idx="424">
                  <c:v>23.3</c:v>
                </c:pt>
                <c:pt idx="425">
                  <c:v>27.4</c:v>
                </c:pt>
                <c:pt idx="426">
                  <c:v>42.1</c:v>
                </c:pt>
                <c:pt idx="427">
                  <c:v>54.3</c:v>
                </c:pt>
                <c:pt idx="428">
                  <c:v>51.6</c:v>
                </c:pt>
                <c:pt idx="429">
                  <c:v>89.8</c:v>
                </c:pt>
                <c:pt idx="430">
                  <c:v>38.300000000000004</c:v>
                </c:pt>
                <c:pt idx="431">
                  <c:v>77.2</c:v>
                </c:pt>
                <c:pt idx="432">
                  <c:v>33.6</c:v>
                </c:pt>
                <c:pt idx="433">
                  <c:v>46.9</c:v>
                </c:pt>
                <c:pt idx="434">
                  <c:v>72.900000000000006</c:v>
                </c:pt>
                <c:pt idx="435">
                  <c:v>29.2</c:v>
                </c:pt>
                <c:pt idx="436">
                  <c:v>65.3</c:v>
                </c:pt>
                <c:pt idx="437">
                  <c:v>59.7</c:v>
                </c:pt>
                <c:pt idx="438">
                  <c:v>60</c:v>
                </c:pt>
                <c:pt idx="439">
                  <c:v>41</c:v>
                </c:pt>
                <c:pt idx="440">
                  <c:v>48.2</c:v>
                </c:pt>
                <c:pt idx="441">
                  <c:v>85.3</c:v>
                </c:pt>
                <c:pt idx="442">
                  <c:v>66.2</c:v>
                </c:pt>
                <c:pt idx="443">
                  <c:v>46.4</c:v>
                </c:pt>
                <c:pt idx="444">
                  <c:v>47.9</c:v>
                </c:pt>
                <c:pt idx="445">
                  <c:v>80.400000000000006</c:v>
                </c:pt>
                <c:pt idx="446">
                  <c:v>24.8</c:v>
                </c:pt>
                <c:pt idx="447">
                  <c:v>33.200000000000003</c:v>
                </c:pt>
                <c:pt idx="448">
                  <c:v>80.2</c:v>
                </c:pt>
                <c:pt idx="449">
                  <c:v>65.8</c:v>
                </c:pt>
                <c:pt idx="450">
                  <c:v>43.5</c:v>
                </c:pt>
                <c:pt idx="451">
                  <c:v>67.8</c:v>
                </c:pt>
                <c:pt idx="452">
                  <c:v>68.2</c:v>
                </c:pt>
                <c:pt idx="453">
                  <c:v>33.1</c:v>
                </c:pt>
                <c:pt idx="454">
                  <c:v>34.700000000000003</c:v>
                </c:pt>
                <c:pt idx="455">
                  <c:v>37.300000000000004</c:v>
                </c:pt>
                <c:pt idx="456">
                  <c:v>67.900000000000006</c:v>
                </c:pt>
                <c:pt idx="457">
                  <c:v>36.800000000000004</c:v>
                </c:pt>
                <c:pt idx="458">
                  <c:v>31.2</c:v>
                </c:pt>
                <c:pt idx="459">
                  <c:v>64</c:v>
                </c:pt>
                <c:pt idx="460">
                  <c:v>10</c:v>
                </c:pt>
                <c:pt idx="461">
                  <c:v>25.7</c:v>
                </c:pt>
                <c:pt idx="462">
                  <c:v>44.1</c:v>
                </c:pt>
                <c:pt idx="463">
                  <c:v>65.3</c:v>
                </c:pt>
                <c:pt idx="464">
                  <c:v>69.400000000000006</c:v>
                </c:pt>
                <c:pt idx="465">
                  <c:v>51.2</c:v>
                </c:pt>
                <c:pt idx="466">
                  <c:v>71</c:v>
                </c:pt>
                <c:pt idx="467">
                  <c:v>23.1</c:v>
                </c:pt>
                <c:pt idx="468">
                  <c:v>52.8</c:v>
                </c:pt>
                <c:pt idx="469">
                  <c:v>56.4</c:v>
                </c:pt>
                <c:pt idx="470">
                  <c:v>28.1</c:v>
                </c:pt>
                <c:pt idx="471">
                  <c:v>38.9</c:v>
                </c:pt>
                <c:pt idx="472">
                  <c:v>58</c:v>
                </c:pt>
                <c:pt idx="473">
                  <c:v>57.7</c:v>
                </c:pt>
                <c:pt idx="474">
                  <c:v>61.9</c:v>
                </c:pt>
                <c:pt idx="475">
                  <c:v>15.6</c:v>
                </c:pt>
                <c:pt idx="476">
                  <c:v>78.400000000000006</c:v>
                </c:pt>
                <c:pt idx="477">
                  <c:v>72.5</c:v>
                </c:pt>
                <c:pt idx="478">
                  <c:v>13.3</c:v>
                </c:pt>
                <c:pt idx="479">
                  <c:v>49.2</c:v>
                </c:pt>
                <c:pt idx="480">
                  <c:v>68.099999999999994</c:v>
                </c:pt>
                <c:pt idx="481">
                  <c:v>45.7</c:v>
                </c:pt>
                <c:pt idx="482">
                  <c:v>33</c:v>
                </c:pt>
                <c:pt idx="483">
                  <c:v>50.5</c:v>
                </c:pt>
                <c:pt idx="484">
                  <c:v>52.4</c:v>
                </c:pt>
                <c:pt idx="485">
                  <c:v>42.9</c:v>
                </c:pt>
                <c:pt idx="486">
                  <c:v>28</c:v>
                </c:pt>
                <c:pt idx="487">
                  <c:v>65.3</c:v>
                </c:pt>
                <c:pt idx="488">
                  <c:v>27</c:v>
                </c:pt>
                <c:pt idx="489">
                  <c:v>31.3</c:v>
                </c:pt>
                <c:pt idx="490">
                  <c:v>43.5</c:v>
                </c:pt>
                <c:pt idx="491">
                  <c:v>69.8</c:v>
                </c:pt>
                <c:pt idx="492">
                  <c:v>30.8</c:v>
                </c:pt>
                <c:pt idx="493">
                  <c:v>40.6</c:v>
                </c:pt>
                <c:pt idx="494">
                  <c:v>63.3</c:v>
                </c:pt>
                <c:pt idx="495">
                  <c:v>61.5</c:v>
                </c:pt>
                <c:pt idx="496">
                  <c:v>36.4</c:v>
                </c:pt>
                <c:pt idx="497">
                  <c:v>49.2</c:v>
                </c:pt>
                <c:pt idx="498">
                  <c:v>35.9</c:v>
                </c:pt>
                <c:pt idx="499">
                  <c:v>57.3</c:v>
                </c:pt>
                <c:pt idx="500">
                  <c:v>26.9</c:v>
                </c:pt>
                <c:pt idx="501">
                  <c:v>78.099999999999994</c:v>
                </c:pt>
                <c:pt idx="502">
                  <c:v>36</c:v>
                </c:pt>
                <c:pt idx="503">
                  <c:v>30.8</c:v>
                </c:pt>
                <c:pt idx="504">
                  <c:v>43.6</c:v>
                </c:pt>
                <c:pt idx="505">
                  <c:v>21.5</c:v>
                </c:pt>
                <c:pt idx="506">
                  <c:v>17.5</c:v>
                </c:pt>
                <c:pt idx="507">
                  <c:v>13.7</c:v>
                </c:pt>
                <c:pt idx="508">
                  <c:v>13.9</c:v>
                </c:pt>
                <c:pt idx="509">
                  <c:v>8.9</c:v>
                </c:pt>
                <c:pt idx="510">
                  <c:v>45.3</c:v>
                </c:pt>
                <c:pt idx="511">
                  <c:v>20.100000000000001</c:v>
                </c:pt>
                <c:pt idx="512">
                  <c:v>46.5</c:v>
                </c:pt>
                <c:pt idx="513">
                  <c:v>34.6</c:v>
                </c:pt>
                <c:pt idx="514">
                  <c:v>58.2</c:v>
                </c:pt>
                <c:pt idx="515">
                  <c:v>33.4</c:v>
                </c:pt>
                <c:pt idx="516">
                  <c:v>44.7</c:v>
                </c:pt>
                <c:pt idx="517">
                  <c:v>31.5</c:v>
                </c:pt>
                <c:pt idx="518">
                  <c:v>33</c:v>
                </c:pt>
                <c:pt idx="519">
                  <c:v>31.7</c:v>
                </c:pt>
                <c:pt idx="520">
                  <c:v>22.4</c:v>
                </c:pt>
                <c:pt idx="521">
                  <c:v>23.1</c:v>
                </c:pt>
                <c:pt idx="522">
                  <c:v>39.300000000000004</c:v>
                </c:pt>
                <c:pt idx="523">
                  <c:v>25.5</c:v>
                </c:pt>
                <c:pt idx="524">
                  <c:v>18.5</c:v>
                </c:pt>
                <c:pt idx="525">
                  <c:v>45.1</c:v>
                </c:pt>
                <c:pt idx="526">
                  <c:v>54.9</c:v>
                </c:pt>
                <c:pt idx="527">
                  <c:v>19</c:v>
                </c:pt>
                <c:pt idx="528">
                  <c:v>13.9</c:v>
                </c:pt>
                <c:pt idx="529">
                  <c:v>30.4</c:v>
                </c:pt>
                <c:pt idx="530">
                  <c:v>27.2</c:v>
                </c:pt>
                <c:pt idx="531">
                  <c:v>36.9</c:v>
                </c:pt>
                <c:pt idx="532">
                  <c:v>18.3</c:v>
                </c:pt>
                <c:pt idx="533">
                  <c:v>7.7</c:v>
                </c:pt>
                <c:pt idx="534">
                  <c:v>49.4</c:v>
                </c:pt>
                <c:pt idx="535">
                  <c:v>56.2</c:v>
                </c:pt>
                <c:pt idx="536">
                  <c:v>58.6</c:v>
                </c:pt>
                <c:pt idx="537">
                  <c:v>40</c:v>
                </c:pt>
                <c:pt idx="538">
                  <c:v>60.2</c:v>
                </c:pt>
                <c:pt idx="539">
                  <c:v>23.9</c:v>
                </c:pt>
                <c:pt idx="540">
                  <c:v>45.8</c:v>
                </c:pt>
                <c:pt idx="541">
                  <c:v>78.3</c:v>
                </c:pt>
              </c:numCache>
            </c:numRef>
          </c:xVal>
          <c:yVal>
            <c:numRef>
              <c:f>Public!$B$2:$B$543</c:f>
              <c:numCache>
                <c:formatCode>General</c:formatCode>
                <c:ptCount val="542"/>
                <c:pt idx="0">
                  <c:v>3243</c:v>
                </c:pt>
                <c:pt idx="1">
                  <c:v>11518</c:v>
                </c:pt>
                <c:pt idx="2">
                  <c:v>8411</c:v>
                </c:pt>
                <c:pt idx="3">
                  <c:v>11966</c:v>
                </c:pt>
                <c:pt idx="4">
                  <c:v>7841</c:v>
                </c:pt>
                <c:pt idx="5">
                  <c:v>5710</c:v>
                </c:pt>
                <c:pt idx="6">
                  <c:v>10369</c:v>
                </c:pt>
                <c:pt idx="7">
                  <c:v>8192</c:v>
                </c:pt>
                <c:pt idx="8">
                  <c:v>10337</c:v>
                </c:pt>
                <c:pt idx="9">
                  <c:v>2968</c:v>
                </c:pt>
                <c:pt idx="10">
                  <c:v>8120</c:v>
                </c:pt>
                <c:pt idx="11">
                  <c:v>6662</c:v>
                </c:pt>
                <c:pt idx="12">
                  <c:v>6885</c:v>
                </c:pt>
                <c:pt idx="13">
                  <c:v>6968</c:v>
                </c:pt>
                <c:pt idx="14">
                  <c:v>897</c:v>
                </c:pt>
                <c:pt idx="15">
                  <c:v>4252</c:v>
                </c:pt>
                <c:pt idx="16">
                  <c:v>4049</c:v>
                </c:pt>
                <c:pt idx="17">
                  <c:v>1677</c:v>
                </c:pt>
                <c:pt idx="18">
                  <c:v>2178</c:v>
                </c:pt>
                <c:pt idx="19">
                  <c:v>4843</c:v>
                </c:pt>
                <c:pt idx="20">
                  <c:v>6257</c:v>
                </c:pt>
                <c:pt idx="21">
                  <c:v>8623</c:v>
                </c:pt>
                <c:pt idx="22">
                  <c:v>9029</c:v>
                </c:pt>
                <c:pt idx="23">
                  <c:v>7948</c:v>
                </c:pt>
                <c:pt idx="24">
                  <c:v>6103</c:v>
                </c:pt>
                <c:pt idx="25">
                  <c:v>13112</c:v>
                </c:pt>
                <c:pt idx="26">
                  <c:v>1123</c:v>
                </c:pt>
                <c:pt idx="27">
                  <c:v>7815</c:v>
                </c:pt>
                <c:pt idx="28">
                  <c:v>615</c:v>
                </c:pt>
                <c:pt idx="29">
                  <c:v>7554</c:v>
                </c:pt>
                <c:pt idx="30">
                  <c:v>7299</c:v>
                </c:pt>
                <c:pt idx="31">
                  <c:v>6479</c:v>
                </c:pt>
                <c:pt idx="32">
                  <c:v>10133</c:v>
                </c:pt>
                <c:pt idx="33">
                  <c:v>5962</c:v>
                </c:pt>
                <c:pt idx="34">
                  <c:v>6077</c:v>
                </c:pt>
                <c:pt idx="35">
                  <c:v>8662</c:v>
                </c:pt>
                <c:pt idx="36">
                  <c:v>7462</c:v>
                </c:pt>
                <c:pt idx="37">
                  <c:v>6187</c:v>
                </c:pt>
                <c:pt idx="38">
                  <c:v>3112</c:v>
                </c:pt>
                <c:pt idx="39">
                  <c:v>7958</c:v>
                </c:pt>
                <c:pt idx="40">
                  <c:v>8712</c:v>
                </c:pt>
                <c:pt idx="41">
                  <c:v>5654</c:v>
                </c:pt>
                <c:pt idx="42">
                  <c:v>9211</c:v>
                </c:pt>
                <c:pt idx="43">
                  <c:v>6925</c:v>
                </c:pt>
                <c:pt idx="44">
                  <c:v>8732</c:v>
                </c:pt>
                <c:pt idx="45">
                  <c:v>6432</c:v>
                </c:pt>
                <c:pt idx="46">
                  <c:v>11662</c:v>
                </c:pt>
                <c:pt idx="47">
                  <c:v>7908</c:v>
                </c:pt>
                <c:pt idx="48">
                  <c:v>10894</c:v>
                </c:pt>
                <c:pt idx="49">
                  <c:v>6567</c:v>
                </c:pt>
                <c:pt idx="50">
                  <c:v>7361</c:v>
                </c:pt>
                <c:pt idx="51">
                  <c:v>8908</c:v>
                </c:pt>
                <c:pt idx="52">
                  <c:v>1745</c:v>
                </c:pt>
                <c:pt idx="53">
                  <c:v>10622</c:v>
                </c:pt>
                <c:pt idx="54">
                  <c:v>8112</c:v>
                </c:pt>
                <c:pt idx="55">
                  <c:v>4266</c:v>
                </c:pt>
                <c:pt idx="56">
                  <c:v>6032</c:v>
                </c:pt>
                <c:pt idx="57">
                  <c:v>8230</c:v>
                </c:pt>
                <c:pt idx="58">
                  <c:v>6474</c:v>
                </c:pt>
                <c:pt idx="59">
                  <c:v>1052</c:v>
                </c:pt>
                <c:pt idx="60">
                  <c:v>9552</c:v>
                </c:pt>
                <c:pt idx="61">
                  <c:v>9003</c:v>
                </c:pt>
                <c:pt idx="62">
                  <c:v>7848</c:v>
                </c:pt>
                <c:pt idx="63">
                  <c:v>10155</c:v>
                </c:pt>
                <c:pt idx="64">
                  <c:v>6037</c:v>
                </c:pt>
                <c:pt idx="65">
                  <c:v>7988</c:v>
                </c:pt>
                <c:pt idx="66">
                  <c:v>10026</c:v>
                </c:pt>
                <c:pt idx="67">
                  <c:v>6331</c:v>
                </c:pt>
                <c:pt idx="68">
                  <c:v>6337</c:v>
                </c:pt>
                <c:pt idx="69">
                  <c:v>3814</c:v>
                </c:pt>
                <c:pt idx="70">
                  <c:v>7623</c:v>
                </c:pt>
                <c:pt idx="71">
                  <c:v>6703</c:v>
                </c:pt>
                <c:pt idx="72">
                  <c:v>8310</c:v>
                </c:pt>
                <c:pt idx="73">
                  <c:v>5239</c:v>
                </c:pt>
                <c:pt idx="74">
                  <c:v>6191</c:v>
                </c:pt>
                <c:pt idx="75">
                  <c:v>9393</c:v>
                </c:pt>
                <c:pt idx="76">
                  <c:v>9932</c:v>
                </c:pt>
                <c:pt idx="77">
                  <c:v>5428</c:v>
                </c:pt>
                <c:pt idx="78">
                  <c:v>1058</c:v>
                </c:pt>
                <c:pt idx="79">
                  <c:v>8250</c:v>
                </c:pt>
                <c:pt idx="80">
                  <c:v>13158</c:v>
                </c:pt>
                <c:pt idx="81">
                  <c:v>6582</c:v>
                </c:pt>
                <c:pt idx="82">
                  <c:v>5910</c:v>
                </c:pt>
                <c:pt idx="83">
                  <c:v>6157</c:v>
                </c:pt>
                <c:pt idx="84">
                  <c:v>2123</c:v>
                </c:pt>
                <c:pt idx="85">
                  <c:v>5979</c:v>
                </c:pt>
                <c:pt idx="86">
                  <c:v>8683</c:v>
                </c:pt>
                <c:pt idx="87">
                  <c:v>3674</c:v>
                </c:pt>
                <c:pt idx="88">
                  <c:v>6538</c:v>
                </c:pt>
                <c:pt idx="89">
                  <c:v>6705</c:v>
                </c:pt>
                <c:pt idx="90">
                  <c:v>2976</c:v>
                </c:pt>
                <c:pt idx="91">
                  <c:v>4706</c:v>
                </c:pt>
                <c:pt idx="92">
                  <c:v>7534</c:v>
                </c:pt>
                <c:pt idx="93">
                  <c:v>4486</c:v>
                </c:pt>
                <c:pt idx="94">
                  <c:v>3000</c:v>
                </c:pt>
                <c:pt idx="95">
                  <c:v>5828</c:v>
                </c:pt>
                <c:pt idx="96">
                  <c:v>4137</c:v>
                </c:pt>
                <c:pt idx="97">
                  <c:v>8504</c:v>
                </c:pt>
                <c:pt idx="98">
                  <c:v>9967</c:v>
                </c:pt>
                <c:pt idx="99">
                  <c:v>11117</c:v>
                </c:pt>
                <c:pt idx="100">
                  <c:v>2914</c:v>
                </c:pt>
                <c:pt idx="101">
                  <c:v>6714</c:v>
                </c:pt>
                <c:pt idx="102">
                  <c:v>3106</c:v>
                </c:pt>
                <c:pt idx="103">
                  <c:v>8823</c:v>
                </c:pt>
                <c:pt idx="104">
                  <c:v>6949</c:v>
                </c:pt>
                <c:pt idx="105">
                  <c:v>8225</c:v>
                </c:pt>
                <c:pt idx="106">
                  <c:v>1981</c:v>
                </c:pt>
                <c:pt idx="107">
                  <c:v>7910</c:v>
                </c:pt>
                <c:pt idx="108">
                  <c:v>10353</c:v>
                </c:pt>
                <c:pt idx="109">
                  <c:v>2057</c:v>
                </c:pt>
                <c:pt idx="110">
                  <c:v>6401</c:v>
                </c:pt>
                <c:pt idx="111">
                  <c:v>10071</c:v>
                </c:pt>
                <c:pt idx="112">
                  <c:v>8545</c:v>
                </c:pt>
                <c:pt idx="113">
                  <c:v>13476</c:v>
                </c:pt>
                <c:pt idx="114">
                  <c:v>8109</c:v>
                </c:pt>
                <c:pt idx="115">
                  <c:v>5305</c:v>
                </c:pt>
                <c:pt idx="116">
                  <c:v>7229</c:v>
                </c:pt>
                <c:pt idx="117">
                  <c:v>10089</c:v>
                </c:pt>
                <c:pt idx="118">
                  <c:v>5843</c:v>
                </c:pt>
                <c:pt idx="119">
                  <c:v>5282</c:v>
                </c:pt>
                <c:pt idx="120">
                  <c:v>3799</c:v>
                </c:pt>
                <c:pt idx="121">
                  <c:v>8787</c:v>
                </c:pt>
                <c:pt idx="122">
                  <c:v>8887</c:v>
                </c:pt>
                <c:pt idx="123">
                  <c:v>4916</c:v>
                </c:pt>
                <c:pt idx="124">
                  <c:v>4110</c:v>
                </c:pt>
                <c:pt idx="125">
                  <c:v>5074</c:v>
                </c:pt>
                <c:pt idx="126">
                  <c:v>2577</c:v>
                </c:pt>
                <c:pt idx="127">
                  <c:v>6185</c:v>
                </c:pt>
                <c:pt idx="128">
                  <c:v>4793</c:v>
                </c:pt>
                <c:pt idx="129">
                  <c:v>4529</c:v>
                </c:pt>
                <c:pt idx="130">
                  <c:v>10384</c:v>
                </c:pt>
                <c:pt idx="131">
                  <c:v>8360</c:v>
                </c:pt>
                <c:pt idx="132">
                  <c:v>6616</c:v>
                </c:pt>
                <c:pt idx="133">
                  <c:v>6144</c:v>
                </c:pt>
                <c:pt idx="134">
                  <c:v>5428</c:v>
                </c:pt>
                <c:pt idx="135">
                  <c:v>7816</c:v>
                </c:pt>
                <c:pt idx="136">
                  <c:v>10031</c:v>
                </c:pt>
                <c:pt idx="137">
                  <c:v>4669</c:v>
                </c:pt>
                <c:pt idx="138">
                  <c:v>11333</c:v>
                </c:pt>
                <c:pt idx="139">
                  <c:v>8572</c:v>
                </c:pt>
                <c:pt idx="140">
                  <c:v>9114</c:v>
                </c:pt>
                <c:pt idx="141">
                  <c:v>5557</c:v>
                </c:pt>
                <c:pt idx="142">
                  <c:v>6958</c:v>
                </c:pt>
                <c:pt idx="143">
                  <c:v>3982</c:v>
                </c:pt>
                <c:pt idx="144">
                  <c:v>2664</c:v>
                </c:pt>
                <c:pt idx="145">
                  <c:v>8602</c:v>
                </c:pt>
                <c:pt idx="146">
                  <c:v>3593</c:v>
                </c:pt>
                <c:pt idx="147">
                  <c:v>6002</c:v>
                </c:pt>
                <c:pt idx="148">
                  <c:v>5440</c:v>
                </c:pt>
                <c:pt idx="149">
                  <c:v>8847</c:v>
                </c:pt>
                <c:pt idx="150">
                  <c:v>5474</c:v>
                </c:pt>
                <c:pt idx="151">
                  <c:v>11901</c:v>
                </c:pt>
                <c:pt idx="152">
                  <c:v>4909</c:v>
                </c:pt>
                <c:pt idx="153">
                  <c:v>8449</c:v>
                </c:pt>
                <c:pt idx="154">
                  <c:v>7079</c:v>
                </c:pt>
                <c:pt idx="155">
                  <c:v>4290</c:v>
                </c:pt>
                <c:pt idx="156">
                  <c:v>6495</c:v>
                </c:pt>
                <c:pt idx="157">
                  <c:v>2392</c:v>
                </c:pt>
                <c:pt idx="158">
                  <c:v>10164</c:v>
                </c:pt>
                <c:pt idx="159">
                  <c:v>8292</c:v>
                </c:pt>
                <c:pt idx="160">
                  <c:v>5042</c:v>
                </c:pt>
                <c:pt idx="161">
                  <c:v>8033</c:v>
                </c:pt>
                <c:pt idx="162">
                  <c:v>24</c:v>
                </c:pt>
                <c:pt idx="163">
                  <c:v>8880</c:v>
                </c:pt>
                <c:pt idx="164">
                  <c:v>9600</c:v>
                </c:pt>
                <c:pt idx="165">
                  <c:v>9126</c:v>
                </c:pt>
                <c:pt idx="166">
                  <c:v>3750</c:v>
                </c:pt>
                <c:pt idx="167">
                  <c:v>2917</c:v>
                </c:pt>
                <c:pt idx="168">
                  <c:v>10224</c:v>
                </c:pt>
                <c:pt idx="169">
                  <c:v>4498</c:v>
                </c:pt>
                <c:pt idx="170">
                  <c:v>6118</c:v>
                </c:pt>
                <c:pt idx="171">
                  <c:v>8149</c:v>
                </c:pt>
                <c:pt idx="172">
                  <c:v>8128</c:v>
                </c:pt>
                <c:pt idx="173">
                  <c:v>7015</c:v>
                </c:pt>
                <c:pt idx="174">
                  <c:v>6981</c:v>
                </c:pt>
                <c:pt idx="175">
                  <c:v>5872</c:v>
                </c:pt>
                <c:pt idx="176">
                  <c:v>9726</c:v>
                </c:pt>
                <c:pt idx="177">
                  <c:v>7590</c:v>
                </c:pt>
                <c:pt idx="178">
                  <c:v>9441</c:v>
                </c:pt>
                <c:pt idx="179">
                  <c:v>6350</c:v>
                </c:pt>
                <c:pt idx="180">
                  <c:v>6024</c:v>
                </c:pt>
                <c:pt idx="181">
                  <c:v>11022</c:v>
                </c:pt>
                <c:pt idx="182">
                  <c:v>5882</c:v>
                </c:pt>
                <c:pt idx="183">
                  <c:v>5868</c:v>
                </c:pt>
                <c:pt idx="184">
                  <c:v>1490</c:v>
                </c:pt>
                <c:pt idx="185">
                  <c:v>9144</c:v>
                </c:pt>
                <c:pt idx="186">
                  <c:v>14779</c:v>
                </c:pt>
                <c:pt idx="187">
                  <c:v>2536</c:v>
                </c:pt>
                <c:pt idx="188">
                  <c:v>8719</c:v>
                </c:pt>
                <c:pt idx="189">
                  <c:v>10949</c:v>
                </c:pt>
                <c:pt idx="190">
                  <c:v>8127</c:v>
                </c:pt>
                <c:pt idx="191">
                  <c:v>7820</c:v>
                </c:pt>
                <c:pt idx="192">
                  <c:v>7763</c:v>
                </c:pt>
                <c:pt idx="193">
                  <c:v>8564</c:v>
                </c:pt>
                <c:pt idx="194">
                  <c:v>11049</c:v>
                </c:pt>
                <c:pt idx="195">
                  <c:v>8027</c:v>
                </c:pt>
                <c:pt idx="196">
                  <c:v>5927</c:v>
                </c:pt>
                <c:pt idx="197">
                  <c:v>4672</c:v>
                </c:pt>
                <c:pt idx="198">
                  <c:v>6240</c:v>
                </c:pt>
                <c:pt idx="199">
                  <c:v>7539</c:v>
                </c:pt>
                <c:pt idx="200">
                  <c:v>2908</c:v>
                </c:pt>
                <c:pt idx="201">
                  <c:v>6848</c:v>
                </c:pt>
                <c:pt idx="202">
                  <c:v>594</c:v>
                </c:pt>
                <c:pt idx="203">
                  <c:v>7398</c:v>
                </c:pt>
                <c:pt idx="204">
                  <c:v>4625</c:v>
                </c:pt>
                <c:pt idx="205">
                  <c:v>10557</c:v>
                </c:pt>
                <c:pt idx="206">
                  <c:v>6822</c:v>
                </c:pt>
                <c:pt idx="207">
                  <c:v>4912</c:v>
                </c:pt>
                <c:pt idx="208">
                  <c:v>8352</c:v>
                </c:pt>
                <c:pt idx="209">
                  <c:v>7908</c:v>
                </c:pt>
                <c:pt idx="210">
                  <c:v>9108</c:v>
                </c:pt>
                <c:pt idx="211">
                  <c:v>7618</c:v>
                </c:pt>
                <c:pt idx="212">
                  <c:v>7507</c:v>
                </c:pt>
                <c:pt idx="213">
                  <c:v>10966</c:v>
                </c:pt>
                <c:pt idx="214">
                  <c:v>8282</c:v>
                </c:pt>
                <c:pt idx="215">
                  <c:v>9335</c:v>
                </c:pt>
                <c:pt idx="216">
                  <c:v>7157</c:v>
                </c:pt>
                <c:pt idx="217">
                  <c:v>7481</c:v>
                </c:pt>
                <c:pt idx="218">
                  <c:v>10013</c:v>
                </c:pt>
                <c:pt idx="219">
                  <c:v>8193</c:v>
                </c:pt>
                <c:pt idx="220">
                  <c:v>1456</c:v>
                </c:pt>
                <c:pt idx="221">
                  <c:v>8995</c:v>
                </c:pt>
                <c:pt idx="222">
                  <c:v>11821</c:v>
                </c:pt>
                <c:pt idx="223">
                  <c:v>8771</c:v>
                </c:pt>
                <c:pt idx="224">
                  <c:v>10593</c:v>
                </c:pt>
                <c:pt idx="225">
                  <c:v>3337</c:v>
                </c:pt>
                <c:pt idx="226">
                  <c:v>5327</c:v>
                </c:pt>
                <c:pt idx="227">
                  <c:v>9900</c:v>
                </c:pt>
                <c:pt idx="228">
                  <c:v>9966</c:v>
                </c:pt>
                <c:pt idx="229">
                  <c:v>1562</c:v>
                </c:pt>
                <c:pt idx="230">
                  <c:v>13731</c:v>
                </c:pt>
                <c:pt idx="231">
                  <c:v>7499</c:v>
                </c:pt>
                <c:pt idx="232">
                  <c:v>8601</c:v>
                </c:pt>
                <c:pt idx="233">
                  <c:v>10587</c:v>
                </c:pt>
                <c:pt idx="234">
                  <c:v>6249</c:v>
                </c:pt>
                <c:pt idx="235">
                  <c:v>7501</c:v>
                </c:pt>
                <c:pt idx="236">
                  <c:v>8345</c:v>
                </c:pt>
                <c:pt idx="237">
                  <c:v>10541</c:v>
                </c:pt>
                <c:pt idx="238">
                  <c:v>10697</c:v>
                </c:pt>
                <c:pt idx="239">
                  <c:v>5481</c:v>
                </c:pt>
                <c:pt idx="240">
                  <c:v>11692</c:v>
                </c:pt>
                <c:pt idx="241">
                  <c:v>8592</c:v>
                </c:pt>
                <c:pt idx="242">
                  <c:v>8852</c:v>
                </c:pt>
                <c:pt idx="243">
                  <c:v>5478</c:v>
                </c:pt>
                <c:pt idx="244">
                  <c:v>9771</c:v>
                </c:pt>
                <c:pt idx="245">
                  <c:v>10169</c:v>
                </c:pt>
                <c:pt idx="246">
                  <c:v>7379</c:v>
                </c:pt>
                <c:pt idx="247">
                  <c:v>11173</c:v>
                </c:pt>
                <c:pt idx="248">
                  <c:v>8186</c:v>
                </c:pt>
                <c:pt idx="249">
                  <c:v>7227</c:v>
                </c:pt>
                <c:pt idx="250">
                  <c:v>7411</c:v>
                </c:pt>
                <c:pt idx="251">
                  <c:v>7975</c:v>
                </c:pt>
                <c:pt idx="252">
                  <c:v>12768</c:v>
                </c:pt>
                <c:pt idx="253">
                  <c:v>6169</c:v>
                </c:pt>
                <c:pt idx="254">
                  <c:v>7515</c:v>
                </c:pt>
                <c:pt idx="255">
                  <c:v>7405</c:v>
                </c:pt>
                <c:pt idx="256">
                  <c:v>7224</c:v>
                </c:pt>
                <c:pt idx="257">
                  <c:v>6595</c:v>
                </c:pt>
                <c:pt idx="258">
                  <c:v>6902</c:v>
                </c:pt>
                <c:pt idx="259">
                  <c:v>9164</c:v>
                </c:pt>
                <c:pt idx="260">
                  <c:v>9755</c:v>
                </c:pt>
                <c:pt idx="261">
                  <c:v>6000</c:v>
                </c:pt>
                <c:pt idx="262">
                  <c:v>6677</c:v>
                </c:pt>
                <c:pt idx="263">
                  <c:v>11980</c:v>
                </c:pt>
                <c:pt idx="264">
                  <c:v>9141</c:v>
                </c:pt>
                <c:pt idx="265">
                  <c:v>10758</c:v>
                </c:pt>
                <c:pt idx="266">
                  <c:v>5769</c:v>
                </c:pt>
                <c:pt idx="267">
                  <c:v>8342</c:v>
                </c:pt>
                <c:pt idx="268">
                  <c:v>9568</c:v>
                </c:pt>
                <c:pt idx="269">
                  <c:v>6944</c:v>
                </c:pt>
                <c:pt idx="270">
                  <c:v>8383</c:v>
                </c:pt>
                <c:pt idx="271">
                  <c:v>5348</c:v>
                </c:pt>
                <c:pt idx="272">
                  <c:v>12555</c:v>
                </c:pt>
                <c:pt idx="273">
                  <c:v>10841</c:v>
                </c:pt>
                <c:pt idx="274">
                  <c:v>5756</c:v>
                </c:pt>
                <c:pt idx="275">
                  <c:v>11425</c:v>
                </c:pt>
                <c:pt idx="276">
                  <c:v>6298</c:v>
                </c:pt>
                <c:pt idx="277">
                  <c:v>13532</c:v>
                </c:pt>
                <c:pt idx="278">
                  <c:v>6382</c:v>
                </c:pt>
                <c:pt idx="279">
                  <c:v>6247</c:v>
                </c:pt>
                <c:pt idx="280">
                  <c:v>8412</c:v>
                </c:pt>
                <c:pt idx="281">
                  <c:v>6706</c:v>
                </c:pt>
                <c:pt idx="282">
                  <c:v>12386</c:v>
                </c:pt>
                <c:pt idx="283">
                  <c:v>7497</c:v>
                </c:pt>
                <c:pt idx="284">
                  <c:v>8081</c:v>
                </c:pt>
                <c:pt idx="285">
                  <c:v>6083</c:v>
                </c:pt>
                <c:pt idx="286">
                  <c:v>8252</c:v>
                </c:pt>
                <c:pt idx="287">
                  <c:v>3291</c:v>
                </c:pt>
                <c:pt idx="288">
                  <c:v>9965</c:v>
                </c:pt>
                <c:pt idx="289">
                  <c:v>8966</c:v>
                </c:pt>
                <c:pt idx="290">
                  <c:v>6206</c:v>
                </c:pt>
                <c:pt idx="291">
                  <c:v>10156</c:v>
                </c:pt>
                <c:pt idx="292">
                  <c:v>13866</c:v>
                </c:pt>
                <c:pt idx="293">
                  <c:v>16794</c:v>
                </c:pt>
                <c:pt idx="294">
                  <c:v>8130</c:v>
                </c:pt>
                <c:pt idx="295">
                  <c:v>9752</c:v>
                </c:pt>
                <c:pt idx="296">
                  <c:v>3305</c:v>
                </c:pt>
                <c:pt idx="297">
                  <c:v>6295</c:v>
                </c:pt>
                <c:pt idx="298">
                  <c:v>11322</c:v>
                </c:pt>
                <c:pt idx="299">
                  <c:v>9119</c:v>
                </c:pt>
                <c:pt idx="300">
                  <c:v>10671</c:v>
                </c:pt>
                <c:pt idx="301">
                  <c:v>2195</c:v>
                </c:pt>
                <c:pt idx="302">
                  <c:v>8550</c:v>
                </c:pt>
                <c:pt idx="303">
                  <c:v>7805</c:v>
                </c:pt>
                <c:pt idx="304">
                  <c:v>8382</c:v>
                </c:pt>
                <c:pt idx="305">
                  <c:v>5389</c:v>
                </c:pt>
                <c:pt idx="306">
                  <c:v>6478</c:v>
                </c:pt>
                <c:pt idx="307">
                  <c:v>10709</c:v>
                </c:pt>
                <c:pt idx="308">
                  <c:v>3410</c:v>
                </c:pt>
                <c:pt idx="309">
                  <c:v>8482</c:v>
                </c:pt>
                <c:pt idx="310">
                  <c:v>19886</c:v>
                </c:pt>
                <c:pt idx="311">
                  <c:v>3637</c:v>
                </c:pt>
                <c:pt idx="312">
                  <c:v>14348</c:v>
                </c:pt>
                <c:pt idx="313">
                  <c:v>8066</c:v>
                </c:pt>
                <c:pt idx="314">
                  <c:v>11825</c:v>
                </c:pt>
                <c:pt idx="315">
                  <c:v>7250</c:v>
                </c:pt>
                <c:pt idx="316">
                  <c:v>7865</c:v>
                </c:pt>
                <c:pt idx="317">
                  <c:v>8450</c:v>
                </c:pt>
                <c:pt idx="318">
                  <c:v>8795</c:v>
                </c:pt>
                <c:pt idx="319">
                  <c:v>7995</c:v>
                </c:pt>
                <c:pt idx="320">
                  <c:v>9781</c:v>
                </c:pt>
                <c:pt idx="321">
                  <c:v>6266</c:v>
                </c:pt>
                <c:pt idx="322">
                  <c:v>14568</c:v>
                </c:pt>
                <c:pt idx="323">
                  <c:v>5316</c:v>
                </c:pt>
                <c:pt idx="324">
                  <c:v>7403</c:v>
                </c:pt>
                <c:pt idx="325">
                  <c:v>10952</c:v>
                </c:pt>
                <c:pt idx="326">
                  <c:v>10282</c:v>
                </c:pt>
                <c:pt idx="327">
                  <c:v>4586</c:v>
                </c:pt>
                <c:pt idx="328">
                  <c:v>9958</c:v>
                </c:pt>
                <c:pt idx="329">
                  <c:v>6933</c:v>
                </c:pt>
                <c:pt idx="330">
                  <c:v>8968</c:v>
                </c:pt>
                <c:pt idx="331">
                  <c:v>5304</c:v>
                </c:pt>
                <c:pt idx="332">
                  <c:v>7626</c:v>
                </c:pt>
                <c:pt idx="333">
                  <c:v>5126</c:v>
                </c:pt>
                <c:pt idx="334">
                  <c:v>8955</c:v>
                </c:pt>
                <c:pt idx="335">
                  <c:v>9890</c:v>
                </c:pt>
                <c:pt idx="336">
                  <c:v>8738</c:v>
                </c:pt>
                <c:pt idx="337">
                  <c:v>5777</c:v>
                </c:pt>
                <c:pt idx="338">
                  <c:v>8115</c:v>
                </c:pt>
                <c:pt idx="339">
                  <c:v>15530</c:v>
                </c:pt>
                <c:pt idx="340">
                  <c:v>5981</c:v>
                </c:pt>
                <c:pt idx="341">
                  <c:v>5675</c:v>
                </c:pt>
                <c:pt idx="342">
                  <c:v>11406</c:v>
                </c:pt>
                <c:pt idx="343">
                  <c:v>10778</c:v>
                </c:pt>
                <c:pt idx="344">
                  <c:v>5693</c:v>
                </c:pt>
                <c:pt idx="345">
                  <c:v>14330</c:v>
                </c:pt>
                <c:pt idx="346">
                  <c:v>2178</c:v>
                </c:pt>
                <c:pt idx="347">
                  <c:v>8274</c:v>
                </c:pt>
                <c:pt idx="348">
                  <c:v>3152</c:v>
                </c:pt>
                <c:pt idx="349">
                  <c:v>2550</c:v>
                </c:pt>
                <c:pt idx="350">
                  <c:v>9903</c:v>
                </c:pt>
                <c:pt idx="351">
                  <c:v>8886</c:v>
                </c:pt>
                <c:pt idx="352">
                  <c:v>9352</c:v>
                </c:pt>
                <c:pt idx="353">
                  <c:v>4241</c:v>
                </c:pt>
                <c:pt idx="354">
                  <c:v>7331</c:v>
                </c:pt>
                <c:pt idx="355">
                  <c:v>14740</c:v>
                </c:pt>
                <c:pt idx="356">
                  <c:v>5314</c:v>
                </c:pt>
                <c:pt idx="357">
                  <c:v>9446</c:v>
                </c:pt>
                <c:pt idx="358">
                  <c:v>9890</c:v>
                </c:pt>
                <c:pt idx="359">
                  <c:v>5156</c:v>
                </c:pt>
                <c:pt idx="360">
                  <c:v>8886</c:v>
                </c:pt>
                <c:pt idx="361">
                  <c:v>8551</c:v>
                </c:pt>
                <c:pt idx="362">
                  <c:v>9381</c:v>
                </c:pt>
                <c:pt idx="363">
                  <c:v>8411</c:v>
                </c:pt>
                <c:pt idx="364">
                  <c:v>6925</c:v>
                </c:pt>
                <c:pt idx="365">
                  <c:v>11301</c:v>
                </c:pt>
                <c:pt idx="366">
                  <c:v>13415</c:v>
                </c:pt>
                <c:pt idx="367">
                  <c:v>7342</c:v>
                </c:pt>
                <c:pt idx="368">
                  <c:v>12260</c:v>
                </c:pt>
                <c:pt idx="369">
                  <c:v>8437</c:v>
                </c:pt>
                <c:pt idx="370">
                  <c:v>7930</c:v>
                </c:pt>
                <c:pt idx="371">
                  <c:v>8203</c:v>
                </c:pt>
                <c:pt idx="372">
                  <c:v>7678</c:v>
                </c:pt>
                <c:pt idx="373">
                  <c:v>3639</c:v>
                </c:pt>
                <c:pt idx="374">
                  <c:v>7105</c:v>
                </c:pt>
                <c:pt idx="375">
                  <c:v>7386</c:v>
                </c:pt>
                <c:pt idx="376">
                  <c:v>13295</c:v>
                </c:pt>
                <c:pt idx="377">
                  <c:v>15022</c:v>
                </c:pt>
                <c:pt idx="378">
                  <c:v>3662</c:v>
                </c:pt>
                <c:pt idx="379">
                  <c:v>13042</c:v>
                </c:pt>
                <c:pt idx="380">
                  <c:v>13635</c:v>
                </c:pt>
                <c:pt idx="381">
                  <c:v>9011</c:v>
                </c:pt>
                <c:pt idx="382">
                  <c:v>7374</c:v>
                </c:pt>
                <c:pt idx="383">
                  <c:v>5501</c:v>
                </c:pt>
                <c:pt idx="384">
                  <c:v>10548</c:v>
                </c:pt>
                <c:pt idx="385">
                  <c:v>4401</c:v>
                </c:pt>
                <c:pt idx="386">
                  <c:v>8047</c:v>
                </c:pt>
                <c:pt idx="387">
                  <c:v>10180</c:v>
                </c:pt>
                <c:pt idx="388">
                  <c:v>8866</c:v>
                </c:pt>
                <c:pt idx="389">
                  <c:v>4638</c:v>
                </c:pt>
                <c:pt idx="390">
                  <c:v>5573</c:v>
                </c:pt>
                <c:pt idx="391">
                  <c:v>11642</c:v>
                </c:pt>
                <c:pt idx="392">
                  <c:v>9002</c:v>
                </c:pt>
                <c:pt idx="393">
                  <c:v>6322</c:v>
                </c:pt>
                <c:pt idx="394">
                  <c:v>10969</c:v>
                </c:pt>
                <c:pt idx="395">
                  <c:v>5233</c:v>
                </c:pt>
                <c:pt idx="396">
                  <c:v>6285</c:v>
                </c:pt>
                <c:pt idx="397">
                  <c:v>4879</c:v>
                </c:pt>
                <c:pt idx="398">
                  <c:v>6863</c:v>
                </c:pt>
                <c:pt idx="399">
                  <c:v>9728</c:v>
                </c:pt>
                <c:pt idx="400">
                  <c:v>8752</c:v>
                </c:pt>
                <c:pt idx="401">
                  <c:v>10673</c:v>
                </c:pt>
                <c:pt idx="402">
                  <c:v>7238</c:v>
                </c:pt>
                <c:pt idx="403">
                  <c:v>10284</c:v>
                </c:pt>
                <c:pt idx="404">
                  <c:v>4266</c:v>
                </c:pt>
                <c:pt idx="405">
                  <c:v>14664</c:v>
                </c:pt>
                <c:pt idx="406">
                  <c:v>18611</c:v>
                </c:pt>
                <c:pt idx="407">
                  <c:v>11794</c:v>
                </c:pt>
                <c:pt idx="408">
                  <c:v>7387</c:v>
                </c:pt>
                <c:pt idx="409">
                  <c:v>8161</c:v>
                </c:pt>
                <c:pt idx="410">
                  <c:v>7352</c:v>
                </c:pt>
                <c:pt idx="411">
                  <c:v>14914</c:v>
                </c:pt>
                <c:pt idx="412">
                  <c:v>8813</c:v>
                </c:pt>
                <c:pt idx="413">
                  <c:v>3263</c:v>
                </c:pt>
                <c:pt idx="414">
                  <c:v>4138</c:v>
                </c:pt>
                <c:pt idx="415">
                  <c:v>9500</c:v>
                </c:pt>
                <c:pt idx="416">
                  <c:v>8666</c:v>
                </c:pt>
                <c:pt idx="417">
                  <c:v>15747</c:v>
                </c:pt>
                <c:pt idx="418">
                  <c:v>8245</c:v>
                </c:pt>
                <c:pt idx="419">
                  <c:v>3876</c:v>
                </c:pt>
                <c:pt idx="420">
                  <c:v>10968</c:v>
                </c:pt>
                <c:pt idx="421">
                  <c:v>7290</c:v>
                </c:pt>
                <c:pt idx="422">
                  <c:v>9736</c:v>
                </c:pt>
                <c:pt idx="423">
                  <c:v>7596</c:v>
                </c:pt>
                <c:pt idx="424">
                  <c:v>7419</c:v>
                </c:pt>
                <c:pt idx="425">
                  <c:v>8486</c:v>
                </c:pt>
                <c:pt idx="426">
                  <c:v>13264</c:v>
                </c:pt>
                <c:pt idx="427">
                  <c:v>11114</c:v>
                </c:pt>
                <c:pt idx="428">
                  <c:v>7815</c:v>
                </c:pt>
                <c:pt idx="429">
                  <c:v>8545</c:v>
                </c:pt>
                <c:pt idx="430">
                  <c:v>4481</c:v>
                </c:pt>
                <c:pt idx="431">
                  <c:v>5803</c:v>
                </c:pt>
                <c:pt idx="432">
                  <c:v>8553</c:v>
                </c:pt>
                <c:pt idx="433">
                  <c:v>4950</c:v>
                </c:pt>
                <c:pt idx="434">
                  <c:v>8832</c:v>
                </c:pt>
                <c:pt idx="435">
                  <c:v>9573</c:v>
                </c:pt>
                <c:pt idx="436">
                  <c:v>10481</c:v>
                </c:pt>
                <c:pt idx="437">
                  <c:v>8148</c:v>
                </c:pt>
                <c:pt idx="438">
                  <c:v>11921</c:v>
                </c:pt>
                <c:pt idx="439">
                  <c:v>11173</c:v>
                </c:pt>
                <c:pt idx="440">
                  <c:v>9753</c:v>
                </c:pt>
                <c:pt idx="441">
                  <c:v>15781</c:v>
                </c:pt>
                <c:pt idx="442">
                  <c:v>6133</c:v>
                </c:pt>
                <c:pt idx="443">
                  <c:v>5004</c:v>
                </c:pt>
                <c:pt idx="444">
                  <c:v>7356</c:v>
                </c:pt>
                <c:pt idx="445">
                  <c:v>5633</c:v>
                </c:pt>
                <c:pt idx="446">
                  <c:v>11439</c:v>
                </c:pt>
                <c:pt idx="447">
                  <c:v>8416</c:v>
                </c:pt>
                <c:pt idx="448">
                  <c:v>11645</c:v>
                </c:pt>
                <c:pt idx="449">
                  <c:v>6443</c:v>
                </c:pt>
                <c:pt idx="450">
                  <c:v>11079</c:v>
                </c:pt>
                <c:pt idx="451">
                  <c:v>8264</c:v>
                </c:pt>
                <c:pt idx="452">
                  <c:v>7037</c:v>
                </c:pt>
                <c:pt idx="453">
                  <c:v>7931</c:v>
                </c:pt>
                <c:pt idx="454">
                  <c:v>7191</c:v>
                </c:pt>
                <c:pt idx="455">
                  <c:v>10801</c:v>
                </c:pt>
                <c:pt idx="456">
                  <c:v>11352</c:v>
                </c:pt>
                <c:pt idx="457">
                  <c:v>11145</c:v>
                </c:pt>
                <c:pt idx="458">
                  <c:v>9288</c:v>
                </c:pt>
                <c:pt idx="459">
                  <c:v>11314</c:v>
                </c:pt>
                <c:pt idx="460">
                  <c:v>3339</c:v>
                </c:pt>
                <c:pt idx="461">
                  <c:v>10803</c:v>
                </c:pt>
                <c:pt idx="462">
                  <c:v>16112</c:v>
                </c:pt>
                <c:pt idx="463">
                  <c:v>6194</c:v>
                </c:pt>
                <c:pt idx="464">
                  <c:v>7020</c:v>
                </c:pt>
                <c:pt idx="465">
                  <c:v>3737</c:v>
                </c:pt>
                <c:pt idx="466">
                  <c:v>8578</c:v>
                </c:pt>
                <c:pt idx="467">
                  <c:v>6893</c:v>
                </c:pt>
                <c:pt idx="468">
                  <c:v>3132</c:v>
                </c:pt>
                <c:pt idx="469">
                  <c:v>12278</c:v>
                </c:pt>
                <c:pt idx="470">
                  <c:v>10772</c:v>
                </c:pt>
                <c:pt idx="471">
                  <c:v>9397</c:v>
                </c:pt>
                <c:pt idx="472">
                  <c:v>11621</c:v>
                </c:pt>
                <c:pt idx="473">
                  <c:v>8847</c:v>
                </c:pt>
                <c:pt idx="474">
                  <c:v>16562</c:v>
                </c:pt>
                <c:pt idx="475">
                  <c:v>9589</c:v>
                </c:pt>
                <c:pt idx="476">
                  <c:v>16445</c:v>
                </c:pt>
                <c:pt idx="477">
                  <c:v>3872</c:v>
                </c:pt>
                <c:pt idx="478">
                  <c:v>14019</c:v>
                </c:pt>
                <c:pt idx="479">
                  <c:v>9659</c:v>
                </c:pt>
                <c:pt idx="480">
                  <c:v>8389</c:v>
                </c:pt>
                <c:pt idx="481">
                  <c:v>6197</c:v>
                </c:pt>
                <c:pt idx="482">
                  <c:v>10987</c:v>
                </c:pt>
                <c:pt idx="483">
                  <c:v>14224</c:v>
                </c:pt>
                <c:pt idx="484">
                  <c:v>13201</c:v>
                </c:pt>
                <c:pt idx="485">
                  <c:v>12603</c:v>
                </c:pt>
                <c:pt idx="486">
                  <c:v>6141</c:v>
                </c:pt>
                <c:pt idx="487">
                  <c:v>13402</c:v>
                </c:pt>
                <c:pt idx="488">
                  <c:v>8998</c:v>
                </c:pt>
                <c:pt idx="489">
                  <c:v>8873</c:v>
                </c:pt>
                <c:pt idx="490">
                  <c:v>7002</c:v>
                </c:pt>
                <c:pt idx="491">
                  <c:v>8687</c:v>
                </c:pt>
                <c:pt idx="492">
                  <c:v>3918</c:v>
                </c:pt>
                <c:pt idx="493">
                  <c:v>7404</c:v>
                </c:pt>
                <c:pt idx="494">
                  <c:v>14383</c:v>
                </c:pt>
                <c:pt idx="495">
                  <c:v>9370</c:v>
                </c:pt>
                <c:pt idx="496">
                  <c:v>12295</c:v>
                </c:pt>
                <c:pt idx="497">
                  <c:v>15086</c:v>
                </c:pt>
                <c:pt idx="498">
                  <c:v>6991</c:v>
                </c:pt>
                <c:pt idx="499">
                  <c:v>9460</c:v>
                </c:pt>
                <c:pt idx="500">
                  <c:v>9273</c:v>
                </c:pt>
                <c:pt idx="501">
                  <c:v>10083</c:v>
                </c:pt>
                <c:pt idx="502">
                  <c:v>9257</c:v>
                </c:pt>
                <c:pt idx="503">
                  <c:v>6094</c:v>
                </c:pt>
                <c:pt idx="504">
                  <c:v>7964</c:v>
                </c:pt>
                <c:pt idx="505">
                  <c:v>9187</c:v>
                </c:pt>
                <c:pt idx="506">
                  <c:v>10480</c:v>
                </c:pt>
                <c:pt idx="507">
                  <c:v>9244</c:v>
                </c:pt>
                <c:pt idx="508">
                  <c:v>9288</c:v>
                </c:pt>
                <c:pt idx="509">
                  <c:v>10067</c:v>
                </c:pt>
                <c:pt idx="510">
                  <c:v>11972</c:v>
                </c:pt>
                <c:pt idx="511">
                  <c:v>10221</c:v>
                </c:pt>
                <c:pt idx="512">
                  <c:v>9114</c:v>
                </c:pt>
                <c:pt idx="513">
                  <c:v>15268</c:v>
                </c:pt>
                <c:pt idx="514">
                  <c:v>9959</c:v>
                </c:pt>
                <c:pt idx="515">
                  <c:v>9783</c:v>
                </c:pt>
                <c:pt idx="516">
                  <c:v>9367</c:v>
                </c:pt>
                <c:pt idx="517">
                  <c:v>9702</c:v>
                </c:pt>
                <c:pt idx="518">
                  <c:v>6264</c:v>
                </c:pt>
                <c:pt idx="519">
                  <c:v>13904</c:v>
                </c:pt>
                <c:pt idx="520">
                  <c:v>10948</c:v>
                </c:pt>
                <c:pt idx="521">
                  <c:v>10670</c:v>
                </c:pt>
                <c:pt idx="522">
                  <c:v>16286</c:v>
                </c:pt>
                <c:pt idx="523">
                  <c:v>9242</c:v>
                </c:pt>
                <c:pt idx="524">
                  <c:v>7204</c:v>
                </c:pt>
                <c:pt idx="525">
                  <c:v>7506</c:v>
                </c:pt>
                <c:pt idx="526">
                  <c:v>12263</c:v>
                </c:pt>
                <c:pt idx="527">
                  <c:v>9501</c:v>
                </c:pt>
                <c:pt idx="528">
                  <c:v>12151</c:v>
                </c:pt>
                <c:pt idx="529">
                  <c:v>14332</c:v>
                </c:pt>
                <c:pt idx="530">
                  <c:v>10579</c:v>
                </c:pt>
                <c:pt idx="531">
                  <c:v>7337</c:v>
                </c:pt>
                <c:pt idx="532">
                  <c:v>10545</c:v>
                </c:pt>
                <c:pt idx="533">
                  <c:v>11125</c:v>
                </c:pt>
                <c:pt idx="534">
                  <c:v>7656</c:v>
                </c:pt>
                <c:pt idx="535">
                  <c:v>11145</c:v>
                </c:pt>
                <c:pt idx="536">
                  <c:v>10129</c:v>
                </c:pt>
                <c:pt idx="537">
                  <c:v>9047</c:v>
                </c:pt>
                <c:pt idx="538">
                  <c:v>13947</c:v>
                </c:pt>
                <c:pt idx="539">
                  <c:v>11972</c:v>
                </c:pt>
                <c:pt idx="540">
                  <c:v>9022</c:v>
                </c:pt>
                <c:pt idx="541">
                  <c:v>5068</c:v>
                </c:pt>
              </c:numCache>
            </c:numRef>
          </c:yVal>
          <c:bubbleSize>
            <c:numRef>
              <c:f>Public!$D$2:$D$543</c:f>
              <c:numCache>
                <c:formatCode>General</c:formatCode>
                <c:ptCount val="542"/>
                <c:pt idx="0">
                  <c:v>34</c:v>
                </c:pt>
                <c:pt idx="1">
                  <c:v>50</c:v>
                </c:pt>
                <c:pt idx="2">
                  <c:v>29</c:v>
                </c:pt>
                <c:pt idx="3">
                  <c:v>47</c:v>
                </c:pt>
                <c:pt idx="4">
                  <c:v>25</c:v>
                </c:pt>
                <c:pt idx="5">
                  <c:v>48</c:v>
                </c:pt>
                <c:pt idx="6">
                  <c:v>46</c:v>
                </c:pt>
                <c:pt idx="7">
                  <c:v>46</c:v>
                </c:pt>
                <c:pt idx="8">
                  <c:v>79</c:v>
                </c:pt>
                <c:pt idx="9">
                  <c:v>73</c:v>
                </c:pt>
                <c:pt idx="10">
                  <c:v>41</c:v>
                </c:pt>
                <c:pt idx="11">
                  <c:v>22</c:v>
                </c:pt>
                <c:pt idx="12">
                  <c:v>87</c:v>
                </c:pt>
                <c:pt idx="13">
                  <c:v>24</c:v>
                </c:pt>
                <c:pt idx="14">
                  <c:v>64</c:v>
                </c:pt>
                <c:pt idx="15">
                  <c:v>62</c:v>
                </c:pt>
                <c:pt idx="16">
                  <c:v>47</c:v>
                </c:pt>
                <c:pt idx="17">
                  <c:v>48</c:v>
                </c:pt>
                <c:pt idx="18">
                  <c:v>32</c:v>
                </c:pt>
                <c:pt idx="19">
                  <c:v>43</c:v>
                </c:pt>
                <c:pt idx="20">
                  <c:v>42</c:v>
                </c:pt>
                <c:pt idx="21">
                  <c:v>33</c:v>
                </c:pt>
                <c:pt idx="22">
                  <c:v>13</c:v>
                </c:pt>
                <c:pt idx="23">
                  <c:v>36</c:v>
                </c:pt>
                <c:pt idx="24">
                  <c:v>31</c:v>
                </c:pt>
                <c:pt idx="25">
                  <c:v>57</c:v>
                </c:pt>
                <c:pt idx="26">
                  <c:v>14</c:v>
                </c:pt>
                <c:pt idx="27">
                  <c:v>12</c:v>
                </c:pt>
                <c:pt idx="28">
                  <c:v>72</c:v>
                </c:pt>
                <c:pt idx="29">
                  <c:v>26</c:v>
                </c:pt>
                <c:pt idx="30">
                  <c:v>17</c:v>
                </c:pt>
                <c:pt idx="31">
                  <c:v>25</c:v>
                </c:pt>
                <c:pt idx="32">
                  <c:v>43</c:v>
                </c:pt>
                <c:pt idx="33">
                  <c:v>50</c:v>
                </c:pt>
                <c:pt idx="34">
                  <c:v>25</c:v>
                </c:pt>
                <c:pt idx="35">
                  <c:v>22</c:v>
                </c:pt>
                <c:pt idx="36">
                  <c:v>87</c:v>
                </c:pt>
                <c:pt idx="37">
                  <c:v>33</c:v>
                </c:pt>
                <c:pt idx="38">
                  <c:v>61</c:v>
                </c:pt>
                <c:pt idx="39">
                  <c:v>24</c:v>
                </c:pt>
                <c:pt idx="40">
                  <c:v>60</c:v>
                </c:pt>
                <c:pt idx="41">
                  <c:v>23</c:v>
                </c:pt>
                <c:pt idx="42">
                  <c:v>19</c:v>
                </c:pt>
                <c:pt idx="43">
                  <c:v>27</c:v>
                </c:pt>
                <c:pt idx="44">
                  <c:v>51</c:v>
                </c:pt>
                <c:pt idx="45">
                  <c:v>72</c:v>
                </c:pt>
                <c:pt idx="46">
                  <c:v>28</c:v>
                </c:pt>
                <c:pt idx="47">
                  <c:v>77</c:v>
                </c:pt>
                <c:pt idx="48">
                  <c:v>35</c:v>
                </c:pt>
                <c:pt idx="49">
                  <c:v>26</c:v>
                </c:pt>
                <c:pt idx="50">
                  <c:v>56</c:v>
                </c:pt>
                <c:pt idx="51">
                  <c:v>23</c:v>
                </c:pt>
                <c:pt idx="52">
                  <c:v>17</c:v>
                </c:pt>
                <c:pt idx="53">
                  <c:v>48</c:v>
                </c:pt>
                <c:pt idx="54">
                  <c:v>36</c:v>
                </c:pt>
                <c:pt idx="55">
                  <c:v>37</c:v>
                </c:pt>
                <c:pt idx="56">
                  <c:v>64</c:v>
                </c:pt>
                <c:pt idx="57">
                  <c:v>42</c:v>
                </c:pt>
                <c:pt idx="58">
                  <c:v>23</c:v>
                </c:pt>
                <c:pt idx="59">
                  <c:v>33</c:v>
                </c:pt>
                <c:pt idx="60">
                  <c:v>37</c:v>
                </c:pt>
                <c:pt idx="61">
                  <c:v>20</c:v>
                </c:pt>
                <c:pt idx="62">
                  <c:v>39</c:v>
                </c:pt>
                <c:pt idx="63">
                  <c:v>78</c:v>
                </c:pt>
                <c:pt idx="64">
                  <c:v>41</c:v>
                </c:pt>
                <c:pt idx="65">
                  <c:v>34</c:v>
                </c:pt>
                <c:pt idx="66">
                  <c:v>51</c:v>
                </c:pt>
                <c:pt idx="67">
                  <c:v>35</c:v>
                </c:pt>
                <c:pt idx="68">
                  <c:v>19</c:v>
                </c:pt>
                <c:pt idx="69">
                  <c:v>28</c:v>
                </c:pt>
                <c:pt idx="70">
                  <c:v>28</c:v>
                </c:pt>
                <c:pt idx="71">
                  <c:v>26</c:v>
                </c:pt>
                <c:pt idx="72">
                  <c:v>51</c:v>
                </c:pt>
                <c:pt idx="73">
                  <c:v>12</c:v>
                </c:pt>
                <c:pt idx="74">
                  <c:v>26</c:v>
                </c:pt>
                <c:pt idx="75">
                  <c:v>26</c:v>
                </c:pt>
                <c:pt idx="76">
                  <c:v>34</c:v>
                </c:pt>
                <c:pt idx="77">
                  <c:v>33</c:v>
                </c:pt>
                <c:pt idx="78">
                  <c:v>75</c:v>
                </c:pt>
                <c:pt idx="79">
                  <c:v>37</c:v>
                </c:pt>
                <c:pt idx="80">
                  <c:v>46</c:v>
                </c:pt>
                <c:pt idx="81">
                  <c:v>49</c:v>
                </c:pt>
                <c:pt idx="82">
                  <c:v>65</c:v>
                </c:pt>
                <c:pt idx="83">
                  <c:v>45</c:v>
                </c:pt>
                <c:pt idx="84">
                  <c:v>44</c:v>
                </c:pt>
                <c:pt idx="85">
                  <c:v>21</c:v>
                </c:pt>
                <c:pt idx="86">
                  <c:v>68</c:v>
                </c:pt>
                <c:pt idx="87">
                  <c:v>71</c:v>
                </c:pt>
                <c:pt idx="88">
                  <c:v>27</c:v>
                </c:pt>
                <c:pt idx="89">
                  <c:v>46</c:v>
                </c:pt>
                <c:pt idx="90">
                  <c:v>54</c:v>
                </c:pt>
                <c:pt idx="91">
                  <c:v>23</c:v>
                </c:pt>
                <c:pt idx="92">
                  <c:v>51</c:v>
                </c:pt>
                <c:pt idx="93">
                  <c:v>77</c:v>
                </c:pt>
                <c:pt idx="94">
                  <c:v>34</c:v>
                </c:pt>
                <c:pt idx="95">
                  <c:v>24</c:v>
                </c:pt>
                <c:pt idx="96">
                  <c:v>27</c:v>
                </c:pt>
                <c:pt idx="97">
                  <c:v>30</c:v>
                </c:pt>
                <c:pt idx="98">
                  <c:v>23</c:v>
                </c:pt>
                <c:pt idx="99">
                  <c:v>35</c:v>
                </c:pt>
                <c:pt idx="100">
                  <c:v>61</c:v>
                </c:pt>
                <c:pt idx="101">
                  <c:v>38</c:v>
                </c:pt>
                <c:pt idx="102">
                  <c:v>67</c:v>
                </c:pt>
                <c:pt idx="103">
                  <c:v>58</c:v>
                </c:pt>
                <c:pt idx="104">
                  <c:v>14</c:v>
                </c:pt>
                <c:pt idx="105">
                  <c:v>61</c:v>
                </c:pt>
                <c:pt idx="106">
                  <c:v>56</c:v>
                </c:pt>
                <c:pt idx="107">
                  <c:v>47</c:v>
                </c:pt>
                <c:pt idx="108">
                  <c:v>22</c:v>
                </c:pt>
                <c:pt idx="109">
                  <c:v>43</c:v>
                </c:pt>
                <c:pt idx="110">
                  <c:v>27</c:v>
                </c:pt>
                <c:pt idx="111">
                  <c:v>50</c:v>
                </c:pt>
                <c:pt idx="112">
                  <c:v>47</c:v>
                </c:pt>
                <c:pt idx="113">
                  <c:v>42</c:v>
                </c:pt>
                <c:pt idx="114">
                  <c:v>37</c:v>
                </c:pt>
                <c:pt idx="115">
                  <c:v>15</c:v>
                </c:pt>
                <c:pt idx="116">
                  <c:v>26</c:v>
                </c:pt>
                <c:pt idx="117">
                  <c:v>37</c:v>
                </c:pt>
                <c:pt idx="118">
                  <c:v>20</c:v>
                </c:pt>
                <c:pt idx="119">
                  <c:v>35</c:v>
                </c:pt>
                <c:pt idx="120">
                  <c:v>18</c:v>
                </c:pt>
                <c:pt idx="121">
                  <c:v>20</c:v>
                </c:pt>
                <c:pt idx="122">
                  <c:v>21</c:v>
                </c:pt>
                <c:pt idx="123">
                  <c:v>45</c:v>
                </c:pt>
                <c:pt idx="124">
                  <c:v>21</c:v>
                </c:pt>
                <c:pt idx="125">
                  <c:v>48</c:v>
                </c:pt>
                <c:pt idx="126">
                  <c:v>46</c:v>
                </c:pt>
                <c:pt idx="127">
                  <c:v>32</c:v>
                </c:pt>
                <c:pt idx="128">
                  <c:v>43</c:v>
                </c:pt>
                <c:pt idx="129">
                  <c:v>31</c:v>
                </c:pt>
                <c:pt idx="130">
                  <c:v>54</c:v>
                </c:pt>
                <c:pt idx="131">
                  <c:v>44</c:v>
                </c:pt>
                <c:pt idx="132">
                  <c:v>37</c:v>
                </c:pt>
                <c:pt idx="133">
                  <c:v>31</c:v>
                </c:pt>
                <c:pt idx="134">
                  <c:v>28</c:v>
                </c:pt>
                <c:pt idx="135">
                  <c:v>22</c:v>
                </c:pt>
                <c:pt idx="136">
                  <c:v>40</c:v>
                </c:pt>
                <c:pt idx="137">
                  <c:v>19</c:v>
                </c:pt>
                <c:pt idx="138">
                  <c:v>40</c:v>
                </c:pt>
                <c:pt idx="139">
                  <c:v>21</c:v>
                </c:pt>
                <c:pt idx="140">
                  <c:v>30</c:v>
                </c:pt>
                <c:pt idx="141">
                  <c:v>35</c:v>
                </c:pt>
                <c:pt idx="142">
                  <c:v>24</c:v>
                </c:pt>
                <c:pt idx="143">
                  <c:v>26</c:v>
                </c:pt>
                <c:pt idx="144">
                  <c:v>47</c:v>
                </c:pt>
                <c:pt idx="145">
                  <c:v>47</c:v>
                </c:pt>
                <c:pt idx="146">
                  <c:v>41</c:v>
                </c:pt>
                <c:pt idx="147">
                  <c:v>48</c:v>
                </c:pt>
                <c:pt idx="148">
                  <c:v>35</c:v>
                </c:pt>
                <c:pt idx="149">
                  <c:v>29</c:v>
                </c:pt>
                <c:pt idx="150">
                  <c:v>42</c:v>
                </c:pt>
                <c:pt idx="151">
                  <c:v>31</c:v>
                </c:pt>
                <c:pt idx="152">
                  <c:v>29</c:v>
                </c:pt>
                <c:pt idx="153">
                  <c:v>44</c:v>
                </c:pt>
                <c:pt idx="154">
                  <c:v>55</c:v>
                </c:pt>
                <c:pt idx="155">
                  <c:v>35</c:v>
                </c:pt>
                <c:pt idx="156">
                  <c:v>41</c:v>
                </c:pt>
                <c:pt idx="157">
                  <c:v>59</c:v>
                </c:pt>
                <c:pt idx="158">
                  <c:v>39</c:v>
                </c:pt>
                <c:pt idx="159">
                  <c:v>38</c:v>
                </c:pt>
                <c:pt idx="160">
                  <c:v>34</c:v>
                </c:pt>
                <c:pt idx="161">
                  <c:v>36</c:v>
                </c:pt>
                <c:pt idx="162">
                  <c:v>71</c:v>
                </c:pt>
                <c:pt idx="163">
                  <c:v>32</c:v>
                </c:pt>
                <c:pt idx="164">
                  <c:v>49</c:v>
                </c:pt>
                <c:pt idx="165">
                  <c:v>51</c:v>
                </c:pt>
                <c:pt idx="166">
                  <c:v>48</c:v>
                </c:pt>
                <c:pt idx="167">
                  <c:v>33</c:v>
                </c:pt>
                <c:pt idx="168">
                  <c:v>34</c:v>
                </c:pt>
                <c:pt idx="169">
                  <c:v>17</c:v>
                </c:pt>
                <c:pt idx="170">
                  <c:v>18</c:v>
                </c:pt>
                <c:pt idx="171">
                  <c:v>11</c:v>
                </c:pt>
                <c:pt idx="172">
                  <c:v>26</c:v>
                </c:pt>
                <c:pt idx="173">
                  <c:v>70</c:v>
                </c:pt>
                <c:pt idx="174">
                  <c:v>37</c:v>
                </c:pt>
                <c:pt idx="175">
                  <c:v>26</c:v>
                </c:pt>
                <c:pt idx="176">
                  <c:v>22</c:v>
                </c:pt>
                <c:pt idx="177">
                  <c:v>29</c:v>
                </c:pt>
                <c:pt idx="178">
                  <c:v>43</c:v>
                </c:pt>
                <c:pt idx="179">
                  <c:v>63</c:v>
                </c:pt>
                <c:pt idx="180">
                  <c:v>33</c:v>
                </c:pt>
                <c:pt idx="181">
                  <c:v>34</c:v>
                </c:pt>
                <c:pt idx="182">
                  <c:v>35</c:v>
                </c:pt>
                <c:pt idx="183">
                  <c:v>79</c:v>
                </c:pt>
                <c:pt idx="184">
                  <c:v>69</c:v>
                </c:pt>
                <c:pt idx="185">
                  <c:v>27</c:v>
                </c:pt>
                <c:pt idx="186">
                  <c:v>28</c:v>
                </c:pt>
                <c:pt idx="187">
                  <c:v>28</c:v>
                </c:pt>
                <c:pt idx="188">
                  <c:v>18</c:v>
                </c:pt>
                <c:pt idx="189">
                  <c:v>27</c:v>
                </c:pt>
                <c:pt idx="190">
                  <c:v>29</c:v>
                </c:pt>
                <c:pt idx="191">
                  <c:v>31</c:v>
                </c:pt>
                <c:pt idx="192">
                  <c:v>19</c:v>
                </c:pt>
                <c:pt idx="193">
                  <c:v>60</c:v>
                </c:pt>
                <c:pt idx="194">
                  <c:v>33</c:v>
                </c:pt>
                <c:pt idx="195">
                  <c:v>46</c:v>
                </c:pt>
                <c:pt idx="196">
                  <c:v>51</c:v>
                </c:pt>
                <c:pt idx="197">
                  <c:v>35</c:v>
                </c:pt>
                <c:pt idx="198">
                  <c:v>42</c:v>
                </c:pt>
                <c:pt idx="199">
                  <c:v>27</c:v>
                </c:pt>
                <c:pt idx="200">
                  <c:v>27</c:v>
                </c:pt>
                <c:pt idx="201">
                  <c:v>34</c:v>
                </c:pt>
                <c:pt idx="202">
                  <c:v>63</c:v>
                </c:pt>
                <c:pt idx="203">
                  <c:v>27</c:v>
                </c:pt>
                <c:pt idx="204">
                  <c:v>58</c:v>
                </c:pt>
                <c:pt idx="205">
                  <c:v>39</c:v>
                </c:pt>
                <c:pt idx="206">
                  <c:v>45</c:v>
                </c:pt>
                <c:pt idx="207">
                  <c:v>43</c:v>
                </c:pt>
                <c:pt idx="208">
                  <c:v>26</c:v>
                </c:pt>
                <c:pt idx="209">
                  <c:v>26</c:v>
                </c:pt>
                <c:pt idx="210">
                  <c:v>31</c:v>
                </c:pt>
                <c:pt idx="211">
                  <c:v>29</c:v>
                </c:pt>
                <c:pt idx="212">
                  <c:v>41</c:v>
                </c:pt>
                <c:pt idx="213">
                  <c:v>25</c:v>
                </c:pt>
                <c:pt idx="214">
                  <c:v>39</c:v>
                </c:pt>
                <c:pt idx="215">
                  <c:v>32</c:v>
                </c:pt>
                <c:pt idx="216">
                  <c:v>36</c:v>
                </c:pt>
                <c:pt idx="217">
                  <c:v>43</c:v>
                </c:pt>
                <c:pt idx="218">
                  <c:v>35</c:v>
                </c:pt>
                <c:pt idx="219">
                  <c:v>41</c:v>
                </c:pt>
                <c:pt idx="220">
                  <c:v>34</c:v>
                </c:pt>
                <c:pt idx="221">
                  <c:v>25</c:v>
                </c:pt>
                <c:pt idx="222">
                  <c:v>52</c:v>
                </c:pt>
                <c:pt idx="223">
                  <c:v>17</c:v>
                </c:pt>
                <c:pt idx="224">
                  <c:v>38</c:v>
                </c:pt>
                <c:pt idx="225">
                  <c:v>9</c:v>
                </c:pt>
                <c:pt idx="226">
                  <c:v>31</c:v>
                </c:pt>
                <c:pt idx="227">
                  <c:v>44</c:v>
                </c:pt>
                <c:pt idx="228">
                  <c:v>29</c:v>
                </c:pt>
                <c:pt idx="229">
                  <c:v>41</c:v>
                </c:pt>
                <c:pt idx="230">
                  <c:v>26</c:v>
                </c:pt>
                <c:pt idx="231">
                  <c:v>45</c:v>
                </c:pt>
                <c:pt idx="232">
                  <c:v>54</c:v>
                </c:pt>
                <c:pt idx="233">
                  <c:v>26</c:v>
                </c:pt>
                <c:pt idx="234">
                  <c:v>41</c:v>
                </c:pt>
                <c:pt idx="235">
                  <c:v>33</c:v>
                </c:pt>
                <c:pt idx="236">
                  <c:v>30</c:v>
                </c:pt>
                <c:pt idx="237">
                  <c:v>26</c:v>
                </c:pt>
                <c:pt idx="238">
                  <c:v>39</c:v>
                </c:pt>
                <c:pt idx="239">
                  <c:v>33</c:v>
                </c:pt>
                <c:pt idx="240">
                  <c:v>68</c:v>
                </c:pt>
                <c:pt idx="241">
                  <c:v>22</c:v>
                </c:pt>
                <c:pt idx="242">
                  <c:v>39</c:v>
                </c:pt>
                <c:pt idx="243">
                  <c:v>18</c:v>
                </c:pt>
                <c:pt idx="244">
                  <c:v>50</c:v>
                </c:pt>
                <c:pt idx="245">
                  <c:v>23</c:v>
                </c:pt>
                <c:pt idx="246">
                  <c:v>41</c:v>
                </c:pt>
                <c:pt idx="247">
                  <c:v>18</c:v>
                </c:pt>
                <c:pt idx="248">
                  <c:v>32</c:v>
                </c:pt>
                <c:pt idx="249">
                  <c:v>22</c:v>
                </c:pt>
                <c:pt idx="250">
                  <c:v>27</c:v>
                </c:pt>
                <c:pt idx="251">
                  <c:v>19</c:v>
                </c:pt>
                <c:pt idx="252">
                  <c:v>42</c:v>
                </c:pt>
                <c:pt idx="253">
                  <c:v>28</c:v>
                </c:pt>
                <c:pt idx="254">
                  <c:v>30</c:v>
                </c:pt>
                <c:pt idx="255">
                  <c:v>58</c:v>
                </c:pt>
                <c:pt idx="256">
                  <c:v>70</c:v>
                </c:pt>
                <c:pt idx="257">
                  <c:v>34</c:v>
                </c:pt>
                <c:pt idx="258">
                  <c:v>40</c:v>
                </c:pt>
                <c:pt idx="259">
                  <c:v>29</c:v>
                </c:pt>
                <c:pt idx="260">
                  <c:v>18</c:v>
                </c:pt>
                <c:pt idx="261">
                  <c:v>34</c:v>
                </c:pt>
                <c:pt idx="262">
                  <c:v>52</c:v>
                </c:pt>
                <c:pt idx="263">
                  <c:v>55</c:v>
                </c:pt>
                <c:pt idx="264">
                  <c:v>28</c:v>
                </c:pt>
                <c:pt idx="265">
                  <c:v>31</c:v>
                </c:pt>
                <c:pt idx="266">
                  <c:v>63</c:v>
                </c:pt>
                <c:pt idx="267">
                  <c:v>29</c:v>
                </c:pt>
                <c:pt idx="268">
                  <c:v>29</c:v>
                </c:pt>
                <c:pt idx="269">
                  <c:v>29</c:v>
                </c:pt>
                <c:pt idx="270">
                  <c:v>35</c:v>
                </c:pt>
                <c:pt idx="271">
                  <c:v>76</c:v>
                </c:pt>
                <c:pt idx="272">
                  <c:v>31</c:v>
                </c:pt>
                <c:pt idx="273">
                  <c:v>73</c:v>
                </c:pt>
                <c:pt idx="274">
                  <c:v>36</c:v>
                </c:pt>
                <c:pt idx="275">
                  <c:v>42</c:v>
                </c:pt>
                <c:pt idx="276">
                  <c:v>39</c:v>
                </c:pt>
                <c:pt idx="277">
                  <c:v>28</c:v>
                </c:pt>
                <c:pt idx="278">
                  <c:v>16</c:v>
                </c:pt>
                <c:pt idx="279">
                  <c:v>35</c:v>
                </c:pt>
                <c:pt idx="280">
                  <c:v>26</c:v>
                </c:pt>
                <c:pt idx="281">
                  <c:v>34</c:v>
                </c:pt>
                <c:pt idx="282">
                  <c:v>27</c:v>
                </c:pt>
                <c:pt idx="283">
                  <c:v>40</c:v>
                </c:pt>
                <c:pt idx="284">
                  <c:v>36</c:v>
                </c:pt>
                <c:pt idx="285">
                  <c:v>44</c:v>
                </c:pt>
                <c:pt idx="286">
                  <c:v>15</c:v>
                </c:pt>
                <c:pt idx="287">
                  <c:v>28</c:v>
                </c:pt>
                <c:pt idx="288">
                  <c:v>31</c:v>
                </c:pt>
                <c:pt idx="289">
                  <c:v>31</c:v>
                </c:pt>
                <c:pt idx="290">
                  <c:v>43</c:v>
                </c:pt>
                <c:pt idx="291">
                  <c:v>32</c:v>
                </c:pt>
                <c:pt idx="292">
                  <c:v>19</c:v>
                </c:pt>
                <c:pt idx="293">
                  <c:v>27</c:v>
                </c:pt>
                <c:pt idx="294">
                  <c:v>33</c:v>
                </c:pt>
                <c:pt idx="295">
                  <c:v>37</c:v>
                </c:pt>
                <c:pt idx="296">
                  <c:v>47</c:v>
                </c:pt>
                <c:pt idx="297">
                  <c:v>33</c:v>
                </c:pt>
                <c:pt idx="298">
                  <c:v>36</c:v>
                </c:pt>
                <c:pt idx="299">
                  <c:v>52</c:v>
                </c:pt>
                <c:pt idx="300">
                  <c:v>56</c:v>
                </c:pt>
                <c:pt idx="301">
                  <c:v>62</c:v>
                </c:pt>
                <c:pt idx="302">
                  <c:v>53</c:v>
                </c:pt>
                <c:pt idx="303">
                  <c:v>39</c:v>
                </c:pt>
                <c:pt idx="304">
                  <c:v>44</c:v>
                </c:pt>
                <c:pt idx="305">
                  <c:v>56</c:v>
                </c:pt>
                <c:pt idx="306">
                  <c:v>13</c:v>
                </c:pt>
                <c:pt idx="307">
                  <c:v>45</c:v>
                </c:pt>
                <c:pt idx="308">
                  <c:v>30</c:v>
                </c:pt>
                <c:pt idx="309">
                  <c:v>62</c:v>
                </c:pt>
                <c:pt idx="310">
                  <c:v>26</c:v>
                </c:pt>
                <c:pt idx="311">
                  <c:v>18</c:v>
                </c:pt>
                <c:pt idx="312">
                  <c:v>29</c:v>
                </c:pt>
                <c:pt idx="313">
                  <c:v>29</c:v>
                </c:pt>
                <c:pt idx="314">
                  <c:v>44</c:v>
                </c:pt>
                <c:pt idx="315">
                  <c:v>27</c:v>
                </c:pt>
                <c:pt idx="316">
                  <c:v>20</c:v>
                </c:pt>
                <c:pt idx="317">
                  <c:v>49</c:v>
                </c:pt>
                <c:pt idx="318">
                  <c:v>27</c:v>
                </c:pt>
                <c:pt idx="319">
                  <c:v>46</c:v>
                </c:pt>
                <c:pt idx="320">
                  <c:v>54</c:v>
                </c:pt>
                <c:pt idx="321">
                  <c:v>33</c:v>
                </c:pt>
                <c:pt idx="322">
                  <c:v>43</c:v>
                </c:pt>
                <c:pt idx="323">
                  <c:v>49</c:v>
                </c:pt>
                <c:pt idx="324">
                  <c:v>19</c:v>
                </c:pt>
                <c:pt idx="325">
                  <c:v>66</c:v>
                </c:pt>
                <c:pt idx="326">
                  <c:v>30</c:v>
                </c:pt>
                <c:pt idx="327">
                  <c:v>34</c:v>
                </c:pt>
                <c:pt idx="328">
                  <c:v>40</c:v>
                </c:pt>
                <c:pt idx="329">
                  <c:v>34</c:v>
                </c:pt>
                <c:pt idx="330">
                  <c:v>37</c:v>
                </c:pt>
                <c:pt idx="331">
                  <c:v>46</c:v>
                </c:pt>
                <c:pt idx="332">
                  <c:v>14</c:v>
                </c:pt>
                <c:pt idx="333">
                  <c:v>38</c:v>
                </c:pt>
                <c:pt idx="334">
                  <c:v>36</c:v>
                </c:pt>
                <c:pt idx="335">
                  <c:v>30</c:v>
                </c:pt>
                <c:pt idx="336">
                  <c:v>38</c:v>
                </c:pt>
                <c:pt idx="337">
                  <c:v>24</c:v>
                </c:pt>
                <c:pt idx="338">
                  <c:v>17</c:v>
                </c:pt>
                <c:pt idx="339">
                  <c:v>40</c:v>
                </c:pt>
                <c:pt idx="340">
                  <c:v>35</c:v>
                </c:pt>
                <c:pt idx="341">
                  <c:v>62</c:v>
                </c:pt>
                <c:pt idx="342">
                  <c:v>41</c:v>
                </c:pt>
                <c:pt idx="343">
                  <c:v>58</c:v>
                </c:pt>
                <c:pt idx="344">
                  <c:v>48</c:v>
                </c:pt>
                <c:pt idx="345">
                  <c:v>16</c:v>
                </c:pt>
                <c:pt idx="346">
                  <c:v>60</c:v>
                </c:pt>
                <c:pt idx="347">
                  <c:v>28</c:v>
                </c:pt>
                <c:pt idx="348">
                  <c:v>31</c:v>
                </c:pt>
                <c:pt idx="349">
                  <c:v>31</c:v>
                </c:pt>
                <c:pt idx="350">
                  <c:v>38</c:v>
                </c:pt>
                <c:pt idx="351">
                  <c:v>28</c:v>
                </c:pt>
                <c:pt idx="352">
                  <c:v>27</c:v>
                </c:pt>
                <c:pt idx="353">
                  <c:v>52</c:v>
                </c:pt>
                <c:pt idx="354">
                  <c:v>37</c:v>
                </c:pt>
                <c:pt idx="355">
                  <c:v>34</c:v>
                </c:pt>
                <c:pt idx="356">
                  <c:v>46</c:v>
                </c:pt>
                <c:pt idx="357">
                  <c:v>30</c:v>
                </c:pt>
                <c:pt idx="358">
                  <c:v>44</c:v>
                </c:pt>
                <c:pt idx="359">
                  <c:v>39</c:v>
                </c:pt>
                <c:pt idx="360">
                  <c:v>63</c:v>
                </c:pt>
                <c:pt idx="361">
                  <c:v>22</c:v>
                </c:pt>
                <c:pt idx="362">
                  <c:v>85</c:v>
                </c:pt>
                <c:pt idx="363">
                  <c:v>28</c:v>
                </c:pt>
                <c:pt idx="364">
                  <c:v>17</c:v>
                </c:pt>
                <c:pt idx="365">
                  <c:v>33</c:v>
                </c:pt>
                <c:pt idx="366">
                  <c:v>63</c:v>
                </c:pt>
                <c:pt idx="367">
                  <c:v>45</c:v>
                </c:pt>
                <c:pt idx="368">
                  <c:v>42</c:v>
                </c:pt>
                <c:pt idx="369">
                  <c:v>37</c:v>
                </c:pt>
                <c:pt idx="370">
                  <c:v>64</c:v>
                </c:pt>
                <c:pt idx="371">
                  <c:v>34</c:v>
                </c:pt>
                <c:pt idx="372">
                  <c:v>21</c:v>
                </c:pt>
                <c:pt idx="373">
                  <c:v>22</c:v>
                </c:pt>
                <c:pt idx="374">
                  <c:v>20</c:v>
                </c:pt>
                <c:pt idx="375">
                  <c:v>76</c:v>
                </c:pt>
                <c:pt idx="376">
                  <c:v>33</c:v>
                </c:pt>
                <c:pt idx="377">
                  <c:v>46</c:v>
                </c:pt>
                <c:pt idx="378">
                  <c:v>25</c:v>
                </c:pt>
                <c:pt idx="379">
                  <c:v>30</c:v>
                </c:pt>
                <c:pt idx="380">
                  <c:v>36</c:v>
                </c:pt>
                <c:pt idx="381">
                  <c:v>35</c:v>
                </c:pt>
                <c:pt idx="382">
                  <c:v>44</c:v>
                </c:pt>
                <c:pt idx="383">
                  <c:v>29</c:v>
                </c:pt>
                <c:pt idx="384">
                  <c:v>37</c:v>
                </c:pt>
                <c:pt idx="385">
                  <c:v>46</c:v>
                </c:pt>
                <c:pt idx="386">
                  <c:v>22</c:v>
                </c:pt>
                <c:pt idx="387">
                  <c:v>45</c:v>
                </c:pt>
                <c:pt idx="388">
                  <c:v>55</c:v>
                </c:pt>
                <c:pt idx="389">
                  <c:v>11</c:v>
                </c:pt>
                <c:pt idx="390">
                  <c:v>16</c:v>
                </c:pt>
                <c:pt idx="391">
                  <c:v>67</c:v>
                </c:pt>
                <c:pt idx="392">
                  <c:v>19</c:v>
                </c:pt>
                <c:pt idx="393">
                  <c:v>46</c:v>
                </c:pt>
                <c:pt idx="394">
                  <c:v>20</c:v>
                </c:pt>
                <c:pt idx="395">
                  <c:v>22</c:v>
                </c:pt>
                <c:pt idx="396">
                  <c:v>59</c:v>
                </c:pt>
                <c:pt idx="397">
                  <c:v>31</c:v>
                </c:pt>
                <c:pt idx="398">
                  <c:v>45</c:v>
                </c:pt>
                <c:pt idx="399">
                  <c:v>24</c:v>
                </c:pt>
                <c:pt idx="400">
                  <c:v>45</c:v>
                </c:pt>
                <c:pt idx="401">
                  <c:v>33</c:v>
                </c:pt>
                <c:pt idx="402">
                  <c:v>27</c:v>
                </c:pt>
                <c:pt idx="403">
                  <c:v>33</c:v>
                </c:pt>
                <c:pt idx="404">
                  <c:v>33</c:v>
                </c:pt>
                <c:pt idx="405">
                  <c:v>26</c:v>
                </c:pt>
                <c:pt idx="406">
                  <c:v>47</c:v>
                </c:pt>
                <c:pt idx="407">
                  <c:v>52</c:v>
                </c:pt>
                <c:pt idx="408">
                  <c:v>41</c:v>
                </c:pt>
                <c:pt idx="409">
                  <c:v>11</c:v>
                </c:pt>
                <c:pt idx="410">
                  <c:v>37</c:v>
                </c:pt>
                <c:pt idx="411">
                  <c:v>27</c:v>
                </c:pt>
                <c:pt idx="412">
                  <c:v>33</c:v>
                </c:pt>
                <c:pt idx="413">
                  <c:v>18</c:v>
                </c:pt>
                <c:pt idx="414">
                  <c:v>54</c:v>
                </c:pt>
                <c:pt idx="415">
                  <c:v>25</c:v>
                </c:pt>
                <c:pt idx="416">
                  <c:v>39</c:v>
                </c:pt>
                <c:pt idx="417">
                  <c:v>30</c:v>
                </c:pt>
                <c:pt idx="418">
                  <c:v>55</c:v>
                </c:pt>
                <c:pt idx="419">
                  <c:v>20</c:v>
                </c:pt>
                <c:pt idx="420">
                  <c:v>47</c:v>
                </c:pt>
                <c:pt idx="421">
                  <c:v>41</c:v>
                </c:pt>
                <c:pt idx="422">
                  <c:v>39</c:v>
                </c:pt>
                <c:pt idx="423">
                  <c:v>44</c:v>
                </c:pt>
                <c:pt idx="424">
                  <c:v>53</c:v>
                </c:pt>
                <c:pt idx="425">
                  <c:v>59</c:v>
                </c:pt>
                <c:pt idx="426">
                  <c:v>38</c:v>
                </c:pt>
                <c:pt idx="427">
                  <c:v>31</c:v>
                </c:pt>
                <c:pt idx="428">
                  <c:v>27</c:v>
                </c:pt>
                <c:pt idx="429">
                  <c:v>30</c:v>
                </c:pt>
                <c:pt idx="430">
                  <c:v>72</c:v>
                </c:pt>
                <c:pt idx="431">
                  <c:v>25</c:v>
                </c:pt>
                <c:pt idx="432">
                  <c:v>49</c:v>
                </c:pt>
                <c:pt idx="433">
                  <c:v>26</c:v>
                </c:pt>
                <c:pt idx="434">
                  <c:v>12</c:v>
                </c:pt>
                <c:pt idx="435">
                  <c:v>59</c:v>
                </c:pt>
                <c:pt idx="436">
                  <c:v>20</c:v>
                </c:pt>
                <c:pt idx="437">
                  <c:v>25</c:v>
                </c:pt>
                <c:pt idx="438">
                  <c:v>15</c:v>
                </c:pt>
                <c:pt idx="439">
                  <c:v>30</c:v>
                </c:pt>
                <c:pt idx="440">
                  <c:v>45</c:v>
                </c:pt>
                <c:pt idx="441">
                  <c:v>14</c:v>
                </c:pt>
                <c:pt idx="442">
                  <c:v>27</c:v>
                </c:pt>
                <c:pt idx="443">
                  <c:v>41</c:v>
                </c:pt>
                <c:pt idx="444">
                  <c:v>53</c:v>
                </c:pt>
                <c:pt idx="445">
                  <c:v>22</c:v>
                </c:pt>
                <c:pt idx="446">
                  <c:v>64</c:v>
                </c:pt>
                <c:pt idx="447">
                  <c:v>36</c:v>
                </c:pt>
                <c:pt idx="448">
                  <c:v>14</c:v>
                </c:pt>
                <c:pt idx="449">
                  <c:v>32</c:v>
                </c:pt>
                <c:pt idx="450">
                  <c:v>29</c:v>
                </c:pt>
                <c:pt idx="451">
                  <c:v>21</c:v>
                </c:pt>
                <c:pt idx="452">
                  <c:v>19</c:v>
                </c:pt>
                <c:pt idx="453">
                  <c:v>48</c:v>
                </c:pt>
                <c:pt idx="454">
                  <c:v>73</c:v>
                </c:pt>
                <c:pt idx="455">
                  <c:v>34</c:v>
                </c:pt>
                <c:pt idx="456">
                  <c:v>15</c:v>
                </c:pt>
                <c:pt idx="457">
                  <c:v>53</c:v>
                </c:pt>
                <c:pt idx="458">
                  <c:v>38</c:v>
                </c:pt>
                <c:pt idx="459">
                  <c:v>33</c:v>
                </c:pt>
                <c:pt idx="460">
                  <c:v>58</c:v>
                </c:pt>
                <c:pt idx="461">
                  <c:v>45</c:v>
                </c:pt>
                <c:pt idx="462">
                  <c:v>24</c:v>
                </c:pt>
                <c:pt idx="463">
                  <c:v>22</c:v>
                </c:pt>
                <c:pt idx="464">
                  <c:v>20</c:v>
                </c:pt>
                <c:pt idx="465">
                  <c:v>32</c:v>
                </c:pt>
                <c:pt idx="466">
                  <c:v>20</c:v>
                </c:pt>
                <c:pt idx="467">
                  <c:v>50</c:v>
                </c:pt>
                <c:pt idx="468">
                  <c:v>40</c:v>
                </c:pt>
                <c:pt idx="469">
                  <c:v>41</c:v>
                </c:pt>
                <c:pt idx="470">
                  <c:v>67</c:v>
                </c:pt>
                <c:pt idx="471">
                  <c:v>33</c:v>
                </c:pt>
                <c:pt idx="472">
                  <c:v>31</c:v>
                </c:pt>
                <c:pt idx="473">
                  <c:v>36</c:v>
                </c:pt>
                <c:pt idx="474">
                  <c:v>29</c:v>
                </c:pt>
                <c:pt idx="475">
                  <c:v>77</c:v>
                </c:pt>
                <c:pt idx="476">
                  <c:v>15</c:v>
                </c:pt>
                <c:pt idx="477">
                  <c:v>20</c:v>
                </c:pt>
                <c:pt idx="478">
                  <c:v>78</c:v>
                </c:pt>
                <c:pt idx="479">
                  <c:v>31</c:v>
                </c:pt>
                <c:pt idx="480">
                  <c:v>46</c:v>
                </c:pt>
                <c:pt idx="481">
                  <c:v>37</c:v>
                </c:pt>
                <c:pt idx="482">
                  <c:v>49</c:v>
                </c:pt>
                <c:pt idx="483">
                  <c:v>20</c:v>
                </c:pt>
                <c:pt idx="484">
                  <c:v>21</c:v>
                </c:pt>
                <c:pt idx="485">
                  <c:v>34</c:v>
                </c:pt>
                <c:pt idx="486">
                  <c:v>40</c:v>
                </c:pt>
                <c:pt idx="487">
                  <c:v>24</c:v>
                </c:pt>
                <c:pt idx="488">
                  <c:v>56</c:v>
                </c:pt>
                <c:pt idx="489">
                  <c:v>53</c:v>
                </c:pt>
                <c:pt idx="490">
                  <c:v>35</c:v>
                </c:pt>
                <c:pt idx="491">
                  <c:v>18</c:v>
                </c:pt>
                <c:pt idx="492">
                  <c:v>42</c:v>
                </c:pt>
                <c:pt idx="493">
                  <c:v>64</c:v>
                </c:pt>
                <c:pt idx="494">
                  <c:v>27</c:v>
                </c:pt>
                <c:pt idx="495">
                  <c:v>30</c:v>
                </c:pt>
                <c:pt idx="496">
                  <c:v>65</c:v>
                </c:pt>
                <c:pt idx="497">
                  <c:v>42</c:v>
                </c:pt>
                <c:pt idx="498">
                  <c:v>46</c:v>
                </c:pt>
                <c:pt idx="499">
                  <c:v>18</c:v>
                </c:pt>
                <c:pt idx="500">
                  <c:v>74</c:v>
                </c:pt>
                <c:pt idx="501">
                  <c:v>18</c:v>
                </c:pt>
                <c:pt idx="502">
                  <c:v>40</c:v>
                </c:pt>
                <c:pt idx="503">
                  <c:v>18</c:v>
                </c:pt>
                <c:pt idx="504">
                  <c:v>27</c:v>
                </c:pt>
                <c:pt idx="505">
                  <c:v>63</c:v>
                </c:pt>
                <c:pt idx="506">
                  <c:v>61</c:v>
                </c:pt>
                <c:pt idx="507">
                  <c:v>76</c:v>
                </c:pt>
                <c:pt idx="508">
                  <c:v>66</c:v>
                </c:pt>
                <c:pt idx="509">
                  <c:v>67</c:v>
                </c:pt>
                <c:pt idx="510">
                  <c:v>44</c:v>
                </c:pt>
                <c:pt idx="511">
                  <c:v>53</c:v>
                </c:pt>
                <c:pt idx="512">
                  <c:v>24</c:v>
                </c:pt>
                <c:pt idx="513">
                  <c:v>35</c:v>
                </c:pt>
                <c:pt idx="514">
                  <c:v>22</c:v>
                </c:pt>
                <c:pt idx="515">
                  <c:v>52</c:v>
                </c:pt>
                <c:pt idx="516">
                  <c:v>40</c:v>
                </c:pt>
                <c:pt idx="517">
                  <c:v>60</c:v>
                </c:pt>
                <c:pt idx="518">
                  <c:v>47</c:v>
                </c:pt>
                <c:pt idx="519">
                  <c:v>68</c:v>
                </c:pt>
                <c:pt idx="520">
                  <c:v>45</c:v>
                </c:pt>
                <c:pt idx="521">
                  <c:v>67</c:v>
                </c:pt>
                <c:pt idx="522">
                  <c:v>72</c:v>
                </c:pt>
                <c:pt idx="523">
                  <c:v>62</c:v>
                </c:pt>
                <c:pt idx="524">
                  <c:v>39</c:v>
                </c:pt>
                <c:pt idx="525">
                  <c:v>43</c:v>
                </c:pt>
                <c:pt idx="526">
                  <c:v>52</c:v>
                </c:pt>
                <c:pt idx="527">
                  <c:v>56</c:v>
                </c:pt>
                <c:pt idx="528">
                  <c:v>84</c:v>
                </c:pt>
                <c:pt idx="529">
                  <c:v>67</c:v>
                </c:pt>
                <c:pt idx="530">
                  <c:v>43</c:v>
                </c:pt>
                <c:pt idx="531">
                  <c:v>41</c:v>
                </c:pt>
                <c:pt idx="532">
                  <c:v>71</c:v>
                </c:pt>
                <c:pt idx="533">
                  <c:v>20</c:v>
                </c:pt>
                <c:pt idx="534">
                  <c:v>38</c:v>
                </c:pt>
                <c:pt idx="535">
                  <c:v>32</c:v>
                </c:pt>
                <c:pt idx="536">
                  <c:v>20</c:v>
                </c:pt>
                <c:pt idx="537">
                  <c:v>58</c:v>
                </c:pt>
                <c:pt idx="538">
                  <c:v>26</c:v>
                </c:pt>
                <c:pt idx="539">
                  <c:v>76</c:v>
                </c:pt>
                <c:pt idx="540">
                  <c:v>41</c:v>
                </c:pt>
                <c:pt idx="541">
                  <c:v>11</c:v>
                </c:pt>
              </c:numCache>
            </c:numRef>
          </c:bubbleSize>
        </c:ser>
        <c:ser>
          <c:idx val="1"/>
          <c:order val="1"/>
          <c:tx>
            <c:v>Private Nonprofit</c:v>
          </c:tx>
          <c:spPr>
            <a:solidFill>
              <a:sysClr val="window" lastClr="FFFFFF">
                <a:lumMod val="75000"/>
                <a:alpha val="50000"/>
              </a:sysClr>
            </a:solidFill>
            <a:ln>
              <a:solidFill>
                <a:schemeClr val="tx1">
                  <a:alpha val="50000"/>
                </a:schemeClr>
              </a:solidFill>
            </a:ln>
          </c:spPr>
          <c:xVal>
            <c:numRef>
              <c:f>NFP!$C$2:$C$721</c:f>
              <c:numCache>
                <c:formatCode>General</c:formatCode>
                <c:ptCount val="720"/>
                <c:pt idx="0">
                  <c:v>94</c:v>
                </c:pt>
                <c:pt idx="1">
                  <c:v>92.3</c:v>
                </c:pt>
                <c:pt idx="2">
                  <c:v>68.7</c:v>
                </c:pt>
                <c:pt idx="3">
                  <c:v>90.4</c:v>
                </c:pt>
                <c:pt idx="4">
                  <c:v>80.8</c:v>
                </c:pt>
                <c:pt idx="5">
                  <c:v>58.8</c:v>
                </c:pt>
                <c:pt idx="6">
                  <c:v>82.5</c:v>
                </c:pt>
                <c:pt idx="7">
                  <c:v>95.7</c:v>
                </c:pt>
                <c:pt idx="8">
                  <c:v>91.1</c:v>
                </c:pt>
                <c:pt idx="9">
                  <c:v>60.7</c:v>
                </c:pt>
                <c:pt idx="10">
                  <c:v>69.8</c:v>
                </c:pt>
                <c:pt idx="11">
                  <c:v>56</c:v>
                </c:pt>
                <c:pt idx="12">
                  <c:v>80.599999999999994</c:v>
                </c:pt>
                <c:pt idx="13">
                  <c:v>78.099999999999994</c:v>
                </c:pt>
                <c:pt idx="14">
                  <c:v>89.6</c:v>
                </c:pt>
                <c:pt idx="15">
                  <c:v>78.5</c:v>
                </c:pt>
                <c:pt idx="16">
                  <c:v>96.3</c:v>
                </c:pt>
                <c:pt idx="17">
                  <c:v>77.8</c:v>
                </c:pt>
                <c:pt idx="18">
                  <c:v>88.2</c:v>
                </c:pt>
                <c:pt idx="19">
                  <c:v>96</c:v>
                </c:pt>
                <c:pt idx="20">
                  <c:v>92.5</c:v>
                </c:pt>
                <c:pt idx="21">
                  <c:v>91</c:v>
                </c:pt>
                <c:pt idx="22">
                  <c:v>90.6</c:v>
                </c:pt>
                <c:pt idx="23">
                  <c:v>94.4</c:v>
                </c:pt>
                <c:pt idx="24">
                  <c:v>79.900000000000006</c:v>
                </c:pt>
                <c:pt idx="25">
                  <c:v>82.3</c:v>
                </c:pt>
                <c:pt idx="26">
                  <c:v>85.9</c:v>
                </c:pt>
                <c:pt idx="27">
                  <c:v>62</c:v>
                </c:pt>
                <c:pt idx="28">
                  <c:v>94.3</c:v>
                </c:pt>
                <c:pt idx="29">
                  <c:v>88.4</c:v>
                </c:pt>
                <c:pt idx="30">
                  <c:v>95.5</c:v>
                </c:pt>
                <c:pt idx="31">
                  <c:v>95.6</c:v>
                </c:pt>
                <c:pt idx="32">
                  <c:v>87.3</c:v>
                </c:pt>
                <c:pt idx="33">
                  <c:v>76.3</c:v>
                </c:pt>
                <c:pt idx="34">
                  <c:v>84.9</c:v>
                </c:pt>
                <c:pt idx="35">
                  <c:v>75.900000000000006</c:v>
                </c:pt>
                <c:pt idx="36">
                  <c:v>82.3</c:v>
                </c:pt>
                <c:pt idx="37">
                  <c:v>87.8</c:v>
                </c:pt>
                <c:pt idx="38">
                  <c:v>79.3</c:v>
                </c:pt>
                <c:pt idx="39">
                  <c:v>95.4</c:v>
                </c:pt>
                <c:pt idx="40">
                  <c:v>82.6</c:v>
                </c:pt>
                <c:pt idx="41">
                  <c:v>93.3</c:v>
                </c:pt>
                <c:pt idx="42">
                  <c:v>87.6</c:v>
                </c:pt>
                <c:pt idx="43">
                  <c:v>85.7</c:v>
                </c:pt>
                <c:pt idx="44">
                  <c:v>76.2</c:v>
                </c:pt>
                <c:pt idx="45">
                  <c:v>74.400000000000006</c:v>
                </c:pt>
                <c:pt idx="46">
                  <c:v>76.7</c:v>
                </c:pt>
                <c:pt idx="47">
                  <c:v>73.8</c:v>
                </c:pt>
                <c:pt idx="48">
                  <c:v>84.7</c:v>
                </c:pt>
                <c:pt idx="49">
                  <c:v>84.3</c:v>
                </c:pt>
                <c:pt idx="50">
                  <c:v>80</c:v>
                </c:pt>
                <c:pt idx="51">
                  <c:v>65.599999999999994</c:v>
                </c:pt>
                <c:pt idx="52">
                  <c:v>92.8</c:v>
                </c:pt>
                <c:pt idx="53">
                  <c:v>82.5</c:v>
                </c:pt>
                <c:pt idx="54">
                  <c:v>66.900000000000006</c:v>
                </c:pt>
                <c:pt idx="55">
                  <c:v>72.7</c:v>
                </c:pt>
                <c:pt idx="56">
                  <c:v>94.7</c:v>
                </c:pt>
                <c:pt idx="57">
                  <c:v>88.7</c:v>
                </c:pt>
                <c:pt idx="58">
                  <c:v>87.3</c:v>
                </c:pt>
                <c:pt idx="59">
                  <c:v>80.900000000000006</c:v>
                </c:pt>
                <c:pt idx="60">
                  <c:v>91.6</c:v>
                </c:pt>
                <c:pt idx="61">
                  <c:v>78.7</c:v>
                </c:pt>
                <c:pt idx="62">
                  <c:v>73.400000000000006</c:v>
                </c:pt>
                <c:pt idx="63">
                  <c:v>89.9</c:v>
                </c:pt>
                <c:pt idx="64">
                  <c:v>84.3</c:v>
                </c:pt>
                <c:pt idx="65">
                  <c:v>97.4</c:v>
                </c:pt>
                <c:pt idx="66">
                  <c:v>72.400000000000006</c:v>
                </c:pt>
                <c:pt idx="67">
                  <c:v>80.2</c:v>
                </c:pt>
                <c:pt idx="68">
                  <c:v>75.900000000000006</c:v>
                </c:pt>
                <c:pt idx="69">
                  <c:v>69.2</c:v>
                </c:pt>
                <c:pt idx="70">
                  <c:v>76</c:v>
                </c:pt>
                <c:pt idx="71">
                  <c:v>82.8</c:v>
                </c:pt>
                <c:pt idx="72">
                  <c:v>79.7</c:v>
                </c:pt>
                <c:pt idx="73">
                  <c:v>73.2</c:v>
                </c:pt>
                <c:pt idx="74">
                  <c:v>92.5</c:v>
                </c:pt>
                <c:pt idx="75">
                  <c:v>81.099999999999994</c:v>
                </c:pt>
                <c:pt idx="76">
                  <c:v>87.3</c:v>
                </c:pt>
                <c:pt idx="77">
                  <c:v>79.8</c:v>
                </c:pt>
                <c:pt idx="78">
                  <c:v>92.9</c:v>
                </c:pt>
                <c:pt idx="79">
                  <c:v>88.9</c:v>
                </c:pt>
                <c:pt idx="80">
                  <c:v>94.4</c:v>
                </c:pt>
                <c:pt idx="81">
                  <c:v>64.7</c:v>
                </c:pt>
                <c:pt idx="82">
                  <c:v>68.8</c:v>
                </c:pt>
                <c:pt idx="83">
                  <c:v>76.8</c:v>
                </c:pt>
                <c:pt idx="84">
                  <c:v>85.5</c:v>
                </c:pt>
                <c:pt idx="85">
                  <c:v>76.8</c:v>
                </c:pt>
                <c:pt idx="86">
                  <c:v>83</c:v>
                </c:pt>
                <c:pt idx="87">
                  <c:v>94.4</c:v>
                </c:pt>
                <c:pt idx="88">
                  <c:v>70.2</c:v>
                </c:pt>
                <c:pt idx="89">
                  <c:v>77.400000000000006</c:v>
                </c:pt>
                <c:pt idx="90">
                  <c:v>79</c:v>
                </c:pt>
                <c:pt idx="91">
                  <c:v>83.5</c:v>
                </c:pt>
                <c:pt idx="92">
                  <c:v>82.7</c:v>
                </c:pt>
                <c:pt idx="93">
                  <c:v>74</c:v>
                </c:pt>
                <c:pt idx="94">
                  <c:v>95.1</c:v>
                </c:pt>
                <c:pt idx="95">
                  <c:v>81.8</c:v>
                </c:pt>
                <c:pt idx="96">
                  <c:v>84.7</c:v>
                </c:pt>
                <c:pt idx="97">
                  <c:v>81</c:v>
                </c:pt>
                <c:pt idx="98">
                  <c:v>73.099999999999994</c:v>
                </c:pt>
                <c:pt idx="99">
                  <c:v>75.3</c:v>
                </c:pt>
                <c:pt idx="100">
                  <c:v>76.900000000000006</c:v>
                </c:pt>
                <c:pt idx="101">
                  <c:v>66.900000000000006</c:v>
                </c:pt>
                <c:pt idx="102">
                  <c:v>92.9</c:v>
                </c:pt>
                <c:pt idx="103">
                  <c:v>71.900000000000006</c:v>
                </c:pt>
                <c:pt idx="104">
                  <c:v>83.3</c:v>
                </c:pt>
                <c:pt idx="105">
                  <c:v>79.599999999999994</c:v>
                </c:pt>
                <c:pt idx="106">
                  <c:v>77</c:v>
                </c:pt>
                <c:pt idx="107">
                  <c:v>92.9</c:v>
                </c:pt>
                <c:pt idx="108">
                  <c:v>74.099999999999994</c:v>
                </c:pt>
                <c:pt idx="109">
                  <c:v>66.3</c:v>
                </c:pt>
                <c:pt idx="110">
                  <c:v>79.900000000000006</c:v>
                </c:pt>
                <c:pt idx="111">
                  <c:v>74.8</c:v>
                </c:pt>
                <c:pt idx="112">
                  <c:v>64.3</c:v>
                </c:pt>
                <c:pt idx="113">
                  <c:v>76.599999999999994</c:v>
                </c:pt>
                <c:pt idx="114">
                  <c:v>72.599999999999994</c:v>
                </c:pt>
                <c:pt idx="115">
                  <c:v>82.9</c:v>
                </c:pt>
                <c:pt idx="116">
                  <c:v>68.2</c:v>
                </c:pt>
                <c:pt idx="117">
                  <c:v>76.099999999999994</c:v>
                </c:pt>
                <c:pt idx="118">
                  <c:v>79</c:v>
                </c:pt>
                <c:pt idx="119">
                  <c:v>80.2</c:v>
                </c:pt>
                <c:pt idx="120">
                  <c:v>90.7</c:v>
                </c:pt>
                <c:pt idx="121">
                  <c:v>88.5</c:v>
                </c:pt>
                <c:pt idx="122">
                  <c:v>69.2</c:v>
                </c:pt>
                <c:pt idx="123">
                  <c:v>76.599999999999994</c:v>
                </c:pt>
                <c:pt idx="124">
                  <c:v>75.400000000000006</c:v>
                </c:pt>
                <c:pt idx="125">
                  <c:v>71.400000000000006</c:v>
                </c:pt>
                <c:pt idx="126">
                  <c:v>46.6</c:v>
                </c:pt>
                <c:pt idx="127">
                  <c:v>78.3</c:v>
                </c:pt>
                <c:pt idx="128">
                  <c:v>60.4</c:v>
                </c:pt>
                <c:pt idx="129">
                  <c:v>80.900000000000006</c:v>
                </c:pt>
                <c:pt idx="130">
                  <c:v>82.1</c:v>
                </c:pt>
                <c:pt idx="131">
                  <c:v>80.5</c:v>
                </c:pt>
                <c:pt idx="132">
                  <c:v>85.5</c:v>
                </c:pt>
                <c:pt idx="133">
                  <c:v>93.3</c:v>
                </c:pt>
                <c:pt idx="134">
                  <c:v>62</c:v>
                </c:pt>
                <c:pt idx="135">
                  <c:v>42.6</c:v>
                </c:pt>
                <c:pt idx="136">
                  <c:v>77.2</c:v>
                </c:pt>
                <c:pt idx="137">
                  <c:v>68.900000000000006</c:v>
                </c:pt>
                <c:pt idx="138">
                  <c:v>64.5</c:v>
                </c:pt>
                <c:pt idx="139">
                  <c:v>77.400000000000006</c:v>
                </c:pt>
                <c:pt idx="140">
                  <c:v>61.6</c:v>
                </c:pt>
                <c:pt idx="141">
                  <c:v>88.7</c:v>
                </c:pt>
                <c:pt idx="142">
                  <c:v>78.099999999999994</c:v>
                </c:pt>
                <c:pt idx="143">
                  <c:v>60.3</c:v>
                </c:pt>
                <c:pt idx="144">
                  <c:v>84.1</c:v>
                </c:pt>
                <c:pt idx="145">
                  <c:v>57.9</c:v>
                </c:pt>
                <c:pt idx="146">
                  <c:v>67</c:v>
                </c:pt>
                <c:pt idx="147">
                  <c:v>78.900000000000006</c:v>
                </c:pt>
                <c:pt idx="148">
                  <c:v>77.900000000000006</c:v>
                </c:pt>
                <c:pt idx="149">
                  <c:v>59.2</c:v>
                </c:pt>
                <c:pt idx="150">
                  <c:v>62.9</c:v>
                </c:pt>
                <c:pt idx="151">
                  <c:v>61.1</c:v>
                </c:pt>
                <c:pt idx="152">
                  <c:v>77.3</c:v>
                </c:pt>
                <c:pt idx="153">
                  <c:v>46.9</c:v>
                </c:pt>
                <c:pt idx="154">
                  <c:v>63.5</c:v>
                </c:pt>
                <c:pt idx="155">
                  <c:v>77</c:v>
                </c:pt>
                <c:pt idx="156">
                  <c:v>64.900000000000006</c:v>
                </c:pt>
                <c:pt idx="157">
                  <c:v>55.1</c:v>
                </c:pt>
                <c:pt idx="158">
                  <c:v>77.099999999999994</c:v>
                </c:pt>
                <c:pt idx="159">
                  <c:v>85.6</c:v>
                </c:pt>
                <c:pt idx="160">
                  <c:v>76.7</c:v>
                </c:pt>
                <c:pt idx="161">
                  <c:v>71.3</c:v>
                </c:pt>
                <c:pt idx="162">
                  <c:v>56.1</c:v>
                </c:pt>
                <c:pt idx="163">
                  <c:v>73.5</c:v>
                </c:pt>
                <c:pt idx="164">
                  <c:v>77.900000000000006</c:v>
                </c:pt>
                <c:pt idx="165">
                  <c:v>75.8</c:v>
                </c:pt>
                <c:pt idx="166">
                  <c:v>51.7</c:v>
                </c:pt>
                <c:pt idx="167">
                  <c:v>58.2</c:v>
                </c:pt>
                <c:pt idx="168">
                  <c:v>68.5</c:v>
                </c:pt>
                <c:pt idx="169">
                  <c:v>72.400000000000006</c:v>
                </c:pt>
                <c:pt idx="170">
                  <c:v>68</c:v>
                </c:pt>
                <c:pt idx="171">
                  <c:v>67.2</c:v>
                </c:pt>
                <c:pt idx="172">
                  <c:v>73.400000000000006</c:v>
                </c:pt>
                <c:pt idx="173">
                  <c:v>74.099999999999994</c:v>
                </c:pt>
                <c:pt idx="174">
                  <c:v>83.6</c:v>
                </c:pt>
                <c:pt idx="175">
                  <c:v>65.5</c:v>
                </c:pt>
                <c:pt idx="176">
                  <c:v>79.8</c:v>
                </c:pt>
                <c:pt idx="177">
                  <c:v>66</c:v>
                </c:pt>
                <c:pt idx="178">
                  <c:v>56.9</c:v>
                </c:pt>
                <c:pt idx="179">
                  <c:v>78.2</c:v>
                </c:pt>
                <c:pt idx="180">
                  <c:v>73.8</c:v>
                </c:pt>
                <c:pt idx="181">
                  <c:v>60</c:v>
                </c:pt>
                <c:pt idx="182">
                  <c:v>55.3</c:v>
                </c:pt>
                <c:pt idx="183">
                  <c:v>58.7</c:v>
                </c:pt>
                <c:pt idx="184">
                  <c:v>52.5</c:v>
                </c:pt>
                <c:pt idx="185">
                  <c:v>70.3</c:v>
                </c:pt>
                <c:pt idx="186">
                  <c:v>66.900000000000006</c:v>
                </c:pt>
                <c:pt idx="187">
                  <c:v>71.099999999999994</c:v>
                </c:pt>
                <c:pt idx="188">
                  <c:v>63.2</c:v>
                </c:pt>
                <c:pt idx="189">
                  <c:v>66.3</c:v>
                </c:pt>
                <c:pt idx="190">
                  <c:v>74.900000000000006</c:v>
                </c:pt>
                <c:pt idx="191">
                  <c:v>69.900000000000006</c:v>
                </c:pt>
                <c:pt idx="192">
                  <c:v>62.2</c:v>
                </c:pt>
                <c:pt idx="193">
                  <c:v>64.2</c:v>
                </c:pt>
                <c:pt idx="194">
                  <c:v>61.5</c:v>
                </c:pt>
                <c:pt idx="195">
                  <c:v>73.599999999999994</c:v>
                </c:pt>
                <c:pt idx="196">
                  <c:v>49</c:v>
                </c:pt>
                <c:pt idx="197">
                  <c:v>82</c:v>
                </c:pt>
                <c:pt idx="198">
                  <c:v>57.6</c:v>
                </c:pt>
                <c:pt idx="199">
                  <c:v>73.099999999999994</c:v>
                </c:pt>
                <c:pt idx="200">
                  <c:v>54.3</c:v>
                </c:pt>
                <c:pt idx="201">
                  <c:v>66.8</c:v>
                </c:pt>
                <c:pt idx="202">
                  <c:v>55.2</c:v>
                </c:pt>
                <c:pt idx="203">
                  <c:v>79.5</c:v>
                </c:pt>
                <c:pt idx="204">
                  <c:v>72.900000000000006</c:v>
                </c:pt>
                <c:pt idx="205">
                  <c:v>52.7</c:v>
                </c:pt>
                <c:pt idx="206">
                  <c:v>71.099999999999994</c:v>
                </c:pt>
                <c:pt idx="207">
                  <c:v>66.7</c:v>
                </c:pt>
                <c:pt idx="208">
                  <c:v>63.3</c:v>
                </c:pt>
                <c:pt idx="209">
                  <c:v>68</c:v>
                </c:pt>
                <c:pt idx="210">
                  <c:v>49.1</c:v>
                </c:pt>
                <c:pt idx="211">
                  <c:v>65.2</c:v>
                </c:pt>
                <c:pt idx="212">
                  <c:v>53.4</c:v>
                </c:pt>
                <c:pt idx="213">
                  <c:v>63.6</c:v>
                </c:pt>
                <c:pt idx="214">
                  <c:v>82.3</c:v>
                </c:pt>
                <c:pt idx="215">
                  <c:v>66.599999999999994</c:v>
                </c:pt>
                <c:pt idx="216">
                  <c:v>57.4</c:v>
                </c:pt>
                <c:pt idx="217">
                  <c:v>66.400000000000006</c:v>
                </c:pt>
                <c:pt idx="218">
                  <c:v>79.3</c:v>
                </c:pt>
                <c:pt idx="219">
                  <c:v>71.3</c:v>
                </c:pt>
                <c:pt idx="220">
                  <c:v>68.8</c:v>
                </c:pt>
                <c:pt idx="221">
                  <c:v>68.599999999999994</c:v>
                </c:pt>
                <c:pt idx="222">
                  <c:v>61.6</c:v>
                </c:pt>
                <c:pt idx="223">
                  <c:v>64</c:v>
                </c:pt>
                <c:pt idx="224">
                  <c:v>76.900000000000006</c:v>
                </c:pt>
                <c:pt idx="225">
                  <c:v>47.4</c:v>
                </c:pt>
                <c:pt idx="226">
                  <c:v>67.5</c:v>
                </c:pt>
                <c:pt idx="227">
                  <c:v>38.9</c:v>
                </c:pt>
                <c:pt idx="228">
                  <c:v>44.9</c:v>
                </c:pt>
                <c:pt idx="229">
                  <c:v>44.1</c:v>
                </c:pt>
                <c:pt idx="230">
                  <c:v>67.099999999999994</c:v>
                </c:pt>
                <c:pt idx="231">
                  <c:v>56.7</c:v>
                </c:pt>
                <c:pt idx="232">
                  <c:v>53</c:v>
                </c:pt>
                <c:pt idx="233">
                  <c:v>47.4</c:v>
                </c:pt>
                <c:pt idx="234">
                  <c:v>66.400000000000006</c:v>
                </c:pt>
                <c:pt idx="235">
                  <c:v>61.8</c:v>
                </c:pt>
                <c:pt idx="236">
                  <c:v>66.599999999999994</c:v>
                </c:pt>
                <c:pt idx="237">
                  <c:v>59.4</c:v>
                </c:pt>
                <c:pt idx="238">
                  <c:v>70.400000000000006</c:v>
                </c:pt>
                <c:pt idx="239">
                  <c:v>63.5</c:v>
                </c:pt>
                <c:pt idx="240">
                  <c:v>49.1</c:v>
                </c:pt>
                <c:pt idx="241">
                  <c:v>64.2</c:v>
                </c:pt>
                <c:pt idx="242">
                  <c:v>60</c:v>
                </c:pt>
                <c:pt idx="243">
                  <c:v>65</c:v>
                </c:pt>
                <c:pt idx="244">
                  <c:v>63.2</c:v>
                </c:pt>
                <c:pt idx="245">
                  <c:v>60.1</c:v>
                </c:pt>
                <c:pt idx="246">
                  <c:v>67.3</c:v>
                </c:pt>
                <c:pt idx="247">
                  <c:v>56.8</c:v>
                </c:pt>
                <c:pt idx="248">
                  <c:v>64.8</c:v>
                </c:pt>
                <c:pt idx="249">
                  <c:v>61.3</c:v>
                </c:pt>
                <c:pt idx="250">
                  <c:v>41.5</c:v>
                </c:pt>
                <c:pt idx="251">
                  <c:v>45.3</c:v>
                </c:pt>
                <c:pt idx="252">
                  <c:v>69.8</c:v>
                </c:pt>
                <c:pt idx="253">
                  <c:v>54.2</c:v>
                </c:pt>
                <c:pt idx="254">
                  <c:v>68.5</c:v>
                </c:pt>
                <c:pt idx="255">
                  <c:v>69.5</c:v>
                </c:pt>
                <c:pt idx="256">
                  <c:v>67.8</c:v>
                </c:pt>
                <c:pt idx="257">
                  <c:v>56.6</c:v>
                </c:pt>
                <c:pt idx="258">
                  <c:v>55.4</c:v>
                </c:pt>
                <c:pt idx="259">
                  <c:v>43.9</c:v>
                </c:pt>
                <c:pt idx="260">
                  <c:v>54.8</c:v>
                </c:pt>
                <c:pt idx="261">
                  <c:v>61.2</c:v>
                </c:pt>
                <c:pt idx="262">
                  <c:v>48.1</c:v>
                </c:pt>
                <c:pt idx="263">
                  <c:v>67.5</c:v>
                </c:pt>
                <c:pt idx="264">
                  <c:v>73.5</c:v>
                </c:pt>
                <c:pt idx="265">
                  <c:v>40.800000000000004</c:v>
                </c:pt>
                <c:pt idx="266">
                  <c:v>36.800000000000004</c:v>
                </c:pt>
                <c:pt idx="267">
                  <c:v>42.6</c:v>
                </c:pt>
                <c:pt idx="268">
                  <c:v>66.099999999999994</c:v>
                </c:pt>
                <c:pt idx="269">
                  <c:v>60.1</c:v>
                </c:pt>
                <c:pt idx="270">
                  <c:v>65.5</c:v>
                </c:pt>
                <c:pt idx="271">
                  <c:v>61.8</c:v>
                </c:pt>
                <c:pt idx="272">
                  <c:v>45.7</c:v>
                </c:pt>
                <c:pt idx="273">
                  <c:v>52.9</c:v>
                </c:pt>
                <c:pt idx="274">
                  <c:v>60.3</c:v>
                </c:pt>
                <c:pt idx="275">
                  <c:v>78.599999999999994</c:v>
                </c:pt>
                <c:pt idx="276">
                  <c:v>67.599999999999994</c:v>
                </c:pt>
                <c:pt idx="277">
                  <c:v>63.1</c:v>
                </c:pt>
                <c:pt idx="278">
                  <c:v>36.800000000000004</c:v>
                </c:pt>
                <c:pt idx="279">
                  <c:v>60.1</c:v>
                </c:pt>
                <c:pt idx="280">
                  <c:v>59.1</c:v>
                </c:pt>
                <c:pt idx="281">
                  <c:v>51.4</c:v>
                </c:pt>
                <c:pt idx="282">
                  <c:v>49.3</c:v>
                </c:pt>
                <c:pt idx="283">
                  <c:v>62.2</c:v>
                </c:pt>
                <c:pt idx="284">
                  <c:v>48.2</c:v>
                </c:pt>
                <c:pt idx="285">
                  <c:v>33.800000000000004</c:v>
                </c:pt>
                <c:pt idx="286">
                  <c:v>57</c:v>
                </c:pt>
                <c:pt idx="287">
                  <c:v>50.5</c:v>
                </c:pt>
                <c:pt idx="288">
                  <c:v>63.8</c:v>
                </c:pt>
                <c:pt idx="289">
                  <c:v>58</c:v>
                </c:pt>
                <c:pt idx="290">
                  <c:v>46.9</c:v>
                </c:pt>
                <c:pt idx="291">
                  <c:v>57.7</c:v>
                </c:pt>
                <c:pt idx="292">
                  <c:v>61.8</c:v>
                </c:pt>
                <c:pt idx="293">
                  <c:v>64.400000000000006</c:v>
                </c:pt>
                <c:pt idx="294">
                  <c:v>49.6</c:v>
                </c:pt>
                <c:pt idx="295">
                  <c:v>64.599999999999994</c:v>
                </c:pt>
                <c:pt idx="296">
                  <c:v>50.7</c:v>
                </c:pt>
                <c:pt idx="297">
                  <c:v>56.8</c:v>
                </c:pt>
                <c:pt idx="298">
                  <c:v>48.4</c:v>
                </c:pt>
                <c:pt idx="299">
                  <c:v>64.599999999999994</c:v>
                </c:pt>
                <c:pt idx="300">
                  <c:v>56.9</c:v>
                </c:pt>
                <c:pt idx="301">
                  <c:v>71.900000000000006</c:v>
                </c:pt>
                <c:pt idx="302">
                  <c:v>32.9</c:v>
                </c:pt>
                <c:pt idx="303">
                  <c:v>58.8</c:v>
                </c:pt>
                <c:pt idx="304">
                  <c:v>66</c:v>
                </c:pt>
                <c:pt idx="305">
                  <c:v>53.1</c:v>
                </c:pt>
                <c:pt idx="306">
                  <c:v>51.5</c:v>
                </c:pt>
                <c:pt idx="307">
                  <c:v>66.400000000000006</c:v>
                </c:pt>
                <c:pt idx="308">
                  <c:v>55.1</c:v>
                </c:pt>
                <c:pt idx="309">
                  <c:v>65.599999999999994</c:v>
                </c:pt>
                <c:pt idx="310">
                  <c:v>60.3</c:v>
                </c:pt>
                <c:pt idx="311">
                  <c:v>67.8</c:v>
                </c:pt>
                <c:pt idx="312">
                  <c:v>57.6</c:v>
                </c:pt>
                <c:pt idx="313">
                  <c:v>71.099999999999994</c:v>
                </c:pt>
                <c:pt idx="314">
                  <c:v>42.4</c:v>
                </c:pt>
                <c:pt idx="315">
                  <c:v>60.1</c:v>
                </c:pt>
                <c:pt idx="316">
                  <c:v>58.2</c:v>
                </c:pt>
                <c:pt idx="317">
                  <c:v>62.7</c:v>
                </c:pt>
                <c:pt idx="318">
                  <c:v>55.8</c:v>
                </c:pt>
                <c:pt idx="319">
                  <c:v>48.6</c:v>
                </c:pt>
                <c:pt idx="320">
                  <c:v>68.8</c:v>
                </c:pt>
                <c:pt idx="321">
                  <c:v>53.4</c:v>
                </c:pt>
                <c:pt idx="322">
                  <c:v>70.2</c:v>
                </c:pt>
                <c:pt idx="323">
                  <c:v>51.8</c:v>
                </c:pt>
                <c:pt idx="324">
                  <c:v>58.4</c:v>
                </c:pt>
                <c:pt idx="325">
                  <c:v>51</c:v>
                </c:pt>
                <c:pt idx="326">
                  <c:v>33</c:v>
                </c:pt>
                <c:pt idx="327">
                  <c:v>45.3</c:v>
                </c:pt>
                <c:pt idx="328">
                  <c:v>64</c:v>
                </c:pt>
                <c:pt idx="329">
                  <c:v>69.900000000000006</c:v>
                </c:pt>
                <c:pt idx="330">
                  <c:v>70.7</c:v>
                </c:pt>
                <c:pt idx="331">
                  <c:v>59.7</c:v>
                </c:pt>
                <c:pt idx="332">
                  <c:v>71.5</c:v>
                </c:pt>
                <c:pt idx="333">
                  <c:v>64.400000000000006</c:v>
                </c:pt>
                <c:pt idx="334">
                  <c:v>48</c:v>
                </c:pt>
                <c:pt idx="335">
                  <c:v>50.8</c:v>
                </c:pt>
                <c:pt idx="336">
                  <c:v>63.7</c:v>
                </c:pt>
                <c:pt idx="337">
                  <c:v>57</c:v>
                </c:pt>
                <c:pt idx="338">
                  <c:v>66.599999999999994</c:v>
                </c:pt>
                <c:pt idx="339">
                  <c:v>56.1</c:v>
                </c:pt>
                <c:pt idx="340">
                  <c:v>61.6</c:v>
                </c:pt>
                <c:pt idx="341">
                  <c:v>58</c:v>
                </c:pt>
                <c:pt idx="342">
                  <c:v>44</c:v>
                </c:pt>
                <c:pt idx="343">
                  <c:v>65.599999999999994</c:v>
                </c:pt>
                <c:pt idx="344">
                  <c:v>41.8</c:v>
                </c:pt>
                <c:pt idx="345">
                  <c:v>58.4</c:v>
                </c:pt>
                <c:pt idx="346">
                  <c:v>65.2</c:v>
                </c:pt>
                <c:pt idx="347">
                  <c:v>63.3</c:v>
                </c:pt>
                <c:pt idx="348">
                  <c:v>60.4</c:v>
                </c:pt>
                <c:pt idx="349">
                  <c:v>59</c:v>
                </c:pt>
                <c:pt idx="350">
                  <c:v>44.9</c:v>
                </c:pt>
                <c:pt idx="351">
                  <c:v>46.1</c:v>
                </c:pt>
                <c:pt idx="352">
                  <c:v>42.6</c:v>
                </c:pt>
                <c:pt idx="353">
                  <c:v>68.599999999999994</c:v>
                </c:pt>
                <c:pt idx="354">
                  <c:v>71.5</c:v>
                </c:pt>
                <c:pt idx="355">
                  <c:v>73.599999999999994</c:v>
                </c:pt>
                <c:pt idx="356">
                  <c:v>59.7</c:v>
                </c:pt>
                <c:pt idx="357">
                  <c:v>51.4</c:v>
                </c:pt>
                <c:pt idx="358">
                  <c:v>72.8</c:v>
                </c:pt>
                <c:pt idx="359">
                  <c:v>48.8</c:v>
                </c:pt>
                <c:pt idx="360">
                  <c:v>59.4</c:v>
                </c:pt>
                <c:pt idx="361">
                  <c:v>34</c:v>
                </c:pt>
                <c:pt idx="362">
                  <c:v>30.6</c:v>
                </c:pt>
                <c:pt idx="363">
                  <c:v>51.9</c:v>
                </c:pt>
                <c:pt idx="364">
                  <c:v>71.900000000000006</c:v>
                </c:pt>
                <c:pt idx="365">
                  <c:v>54.4</c:v>
                </c:pt>
                <c:pt idx="366">
                  <c:v>55.7</c:v>
                </c:pt>
                <c:pt idx="367">
                  <c:v>60.6</c:v>
                </c:pt>
                <c:pt idx="368">
                  <c:v>67.7</c:v>
                </c:pt>
                <c:pt idx="369">
                  <c:v>48.1</c:v>
                </c:pt>
                <c:pt idx="370">
                  <c:v>61.2</c:v>
                </c:pt>
                <c:pt idx="371">
                  <c:v>44.7</c:v>
                </c:pt>
                <c:pt idx="372">
                  <c:v>46.1</c:v>
                </c:pt>
                <c:pt idx="373">
                  <c:v>55.6</c:v>
                </c:pt>
                <c:pt idx="374">
                  <c:v>40.5</c:v>
                </c:pt>
                <c:pt idx="375">
                  <c:v>61.2</c:v>
                </c:pt>
                <c:pt idx="376">
                  <c:v>68.099999999999994</c:v>
                </c:pt>
                <c:pt idx="377">
                  <c:v>55</c:v>
                </c:pt>
                <c:pt idx="378">
                  <c:v>62.9</c:v>
                </c:pt>
                <c:pt idx="379">
                  <c:v>53.4</c:v>
                </c:pt>
                <c:pt idx="380">
                  <c:v>49.3</c:v>
                </c:pt>
                <c:pt idx="381">
                  <c:v>53.4</c:v>
                </c:pt>
                <c:pt idx="382">
                  <c:v>55.7</c:v>
                </c:pt>
                <c:pt idx="383">
                  <c:v>61.7</c:v>
                </c:pt>
                <c:pt idx="384">
                  <c:v>53.3</c:v>
                </c:pt>
                <c:pt idx="385">
                  <c:v>40.1</c:v>
                </c:pt>
                <c:pt idx="386">
                  <c:v>44.5</c:v>
                </c:pt>
                <c:pt idx="387">
                  <c:v>55.8</c:v>
                </c:pt>
                <c:pt idx="388">
                  <c:v>55.6</c:v>
                </c:pt>
                <c:pt idx="389">
                  <c:v>49.8</c:v>
                </c:pt>
                <c:pt idx="390">
                  <c:v>47.1</c:v>
                </c:pt>
                <c:pt idx="391">
                  <c:v>59.3</c:v>
                </c:pt>
                <c:pt idx="392">
                  <c:v>40.5</c:v>
                </c:pt>
                <c:pt idx="393">
                  <c:v>67.8</c:v>
                </c:pt>
                <c:pt idx="394">
                  <c:v>68.5</c:v>
                </c:pt>
                <c:pt idx="395">
                  <c:v>51.5</c:v>
                </c:pt>
                <c:pt idx="396">
                  <c:v>67.8</c:v>
                </c:pt>
                <c:pt idx="397">
                  <c:v>58</c:v>
                </c:pt>
                <c:pt idx="398">
                  <c:v>64.7</c:v>
                </c:pt>
                <c:pt idx="399">
                  <c:v>70.5</c:v>
                </c:pt>
                <c:pt idx="400">
                  <c:v>46.8</c:v>
                </c:pt>
                <c:pt idx="401">
                  <c:v>47.8</c:v>
                </c:pt>
                <c:pt idx="402">
                  <c:v>39.4</c:v>
                </c:pt>
                <c:pt idx="403">
                  <c:v>44</c:v>
                </c:pt>
                <c:pt idx="404">
                  <c:v>43.4</c:v>
                </c:pt>
                <c:pt idx="405">
                  <c:v>36.5</c:v>
                </c:pt>
                <c:pt idx="406">
                  <c:v>63.3</c:v>
                </c:pt>
                <c:pt idx="407">
                  <c:v>56.7</c:v>
                </c:pt>
                <c:pt idx="408">
                  <c:v>54.5</c:v>
                </c:pt>
                <c:pt idx="409">
                  <c:v>62.8</c:v>
                </c:pt>
                <c:pt idx="410">
                  <c:v>49.6</c:v>
                </c:pt>
                <c:pt idx="411">
                  <c:v>50</c:v>
                </c:pt>
                <c:pt idx="412">
                  <c:v>53.8</c:v>
                </c:pt>
                <c:pt idx="413">
                  <c:v>45.5</c:v>
                </c:pt>
                <c:pt idx="414">
                  <c:v>36.4</c:v>
                </c:pt>
                <c:pt idx="415">
                  <c:v>58.9</c:v>
                </c:pt>
                <c:pt idx="416">
                  <c:v>50</c:v>
                </c:pt>
                <c:pt idx="417">
                  <c:v>55.7</c:v>
                </c:pt>
                <c:pt idx="418">
                  <c:v>54.2</c:v>
                </c:pt>
                <c:pt idx="419">
                  <c:v>52.3</c:v>
                </c:pt>
                <c:pt idx="420">
                  <c:v>43.3</c:v>
                </c:pt>
                <c:pt idx="421">
                  <c:v>40.300000000000004</c:v>
                </c:pt>
                <c:pt idx="422">
                  <c:v>49</c:v>
                </c:pt>
                <c:pt idx="423">
                  <c:v>52.2</c:v>
                </c:pt>
                <c:pt idx="424">
                  <c:v>68.099999999999994</c:v>
                </c:pt>
                <c:pt idx="425">
                  <c:v>67</c:v>
                </c:pt>
                <c:pt idx="426">
                  <c:v>61.4</c:v>
                </c:pt>
                <c:pt idx="427">
                  <c:v>60.7</c:v>
                </c:pt>
                <c:pt idx="428">
                  <c:v>60.9</c:v>
                </c:pt>
                <c:pt idx="429">
                  <c:v>49.3</c:v>
                </c:pt>
                <c:pt idx="430">
                  <c:v>35.700000000000003</c:v>
                </c:pt>
                <c:pt idx="431">
                  <c:v>55</c:v>
                </c:pt>
                <c:pt idx="432">
                  <c:v>52.5</c:v>
                </c:pt>
                <c:pt idx="433">
                  <c:v>54.4</c:v>
                </c:pt>
                <c:pt idx="434">
                  <c:v>43.5</c:v>
                </c:pt>
                <c:pt idx="435">
                  <c:v>71</c:v>
                </c:pt>
                <c:pt idx="436">
                  <c:v>47.9</c:v>
                </c:pt>
                <c:pt idx="437">
                  <c:v>53.9</c:v>
                </c:pt>
                <c:pt idx="438">
                  <c:v>51.4</c:v>
                </c:pt>
                <c:pt idx="439">
                  <c:v>53</c:v>
                </c:pt>
                <c:pt idx="440">
                  <c:v>56.5</c:v>
                </c:pt>
                <c:pt idx="441">
                  <c:v>39.5</c:v>
                </c:pt>
                <c:pt idx="442">
                  <c:v>46</c:v>
                </c:pt>
                <c:pt idx="443">
                  <c:v>53.7</c:v>
                </c:pt>
                <c:pt idx="444">
                  <c:v>60.7</c:v>
                </c:pt>
                <c:pt idx="445">
                  <c:v>53.3</c:v>
                </c:pt>
                <c:pt idx="446">
                  <c:v>58.3</c:v>
                </c:pt>
                <c:pt idx="447">
                  <c:v>55.4</c:v>
                </c:pt>
                <c:pt idx="448">
                  <c:v>48.1</c:v>
                </c:pt>
                <c:pt idx="449">
                  <c:v>56.9</c:v>
                </c:pt>
                <c:pt idx="450">
                  <c:v>20.7</c:v>
                </c:pt>
                <c:pt idx="451">
                  <c:v>38.9</c:v>
                </c:pt>
                <c:pt idx="452">
                  <c:v>68.2</c:v>
                </c:pt>
                <c:pt idx="453">
                  <c:v>54.3</c:v>
                </c:pt>
                <c:pt idx="454">
                  <c:v>48.2</c:v>
                </c:pt>
                <c:pt idx="455">
                  <c:v>68.2</c:v>
                </c:pt>
                <c:pt idx="456">
                  <c:v>62.9</c:v>
                </c:pt>
                <c:pt idx="457">
                  <c:v>38.9</c:v>
                </c:pt>
                <c:pt idx="458">
                  <c:v>38.6</c:v>
                </c:pt>
                <c:pt idx="459">
                  <c:v>41.8</c:v>
                </c:pt>
                <c:pt idx="460">
                  <c:v>48</c:v>
                </c:pt>
                <c:pt idx="461">
                  <c:v>50.9</c:v>
                </c:pt>
                <c:pt idx="462">
                  <c:v>60.8</c:v>
                </c:pt>
                <c:pt idx="463">
                  <c:v>52.2</c:v>
                </c:pt>
                <c:pt idx="464">
                  <c:v>55.4</c:v>
                </c:pt>
                <c:pt idx="465">
                  <c:v>43.4</c:v>
                </c:pt>
                <c:pt idx="466">
                  <c:v>70.5</c:v>
                </c:pt>
                <c:pt idx="467">
                  <c:v>70</c:v>
                </c:pt>
                <c:pt idx="468">
                  <c:v>45.8</c:v>
                </c:pt>
                <c:pt idx="469">
                  <c:v>46.8</c:v>
                </c:pt>
                <c:pt idx="470">
                  <c:v>34</c:v>
                </c:pt>
                <c:pt idx="471">
                  <c:v>55.3</c:v>
                </c:pt>
                <c:pt idx="472">
                  <c:v>38.300000000000004</c:v>
                </c:pt>
                <c:pt idx="473">
                  <c:v>47.4</c:v>
                </c:pt>
                <c:pt idx="474">
                  <c:v>28.8</c:v>
                </c:pt>
                <c:pt idx="475">
                  <c:v>39.1</c:v>
                </c:pt>
                <c:pt idx="476">
                  <c:v>40.1</c:v>
                </c:pt>
                <c:pt idx="477">
                  <c:v>46.2</c:v>
                </c:pt>
                <c:pt idx="478">
                  <c:v>52.5</c:v>
                </c:pt>
                <c:pt idx="479">
                  <c:v>34.800000000000004</c:v>
                </c:pt>
                <c:pt idx="480">
                  <c:v>44.7</c:v>
                </c:pt>
                <c:pt idx="481">
                  <c:v>49.1</c:v>
                </c:pt>
                <c:pt idx="482">
                  <c:v>37.9</c:v>
                </c:pt>
                <c:pt idx="483">
                  <c:v>40.200000000000003</c:v>
                </c:pt>
                <c:pt idx="484">
                  <c:v>54.8</c:v>
                </c:pt>
                <c:pt idx="485">
                  <c:v>59.5</c:v>
                </c:pt>
                <c:pt idx="486">
                  <c:v>37.800000000000004</c:v>
                </c:pt>
                <c:pt idx="487">
                  <c:v>66.5</c:v>
                </c:pt>
                <c:pt idx="488">
                  <c:v>48.4</c:v>
                </c:pt>
                <c:pt idx="489">
                  <c:v>42</c:v>
                </c:pt>
                <c:pt idx="490">
                  <c:v>28.2</c:v>
                </c:pt>
                <c:pt idx="491">
                  <c:v>20.8</c:v>
                </c:pt>
                <c:pt idx="492">
                  <c:v>69.3</c:v>
                </c:pt>
                <c:pt idx="493">
                  <c:v>46.2</c:v>
                </c:pt>
                <c:pt idx="494">
                  <c:v>64.900000000000006</c:v>
                </c:pt>
                <c:pt idx="495">
                  <c:v>53.6</c:v>
                </c:pt>
                <c:pt idx="496">
                  <c:v>60.1</c:v>
                </c:pt>
                <c:pt idx="497">
                  <c:v>56.6</c:v>
                </c:pt>
                <c:pt idx="498">
                  <c:v>58</c:v>
                </c:pt>
                <c:pt idx="499">
                  <c:v>40.6</c:v>
                </c:pt>
                <c:pt idx="500">
                  <c:v>100</c:v>
                </c:pt>
                <c:pt idx="501">
                  <c:v>59.3</c:v>
                </c:pt>
                <c:pt idx="502">
                  <c:v>69.099999999999994</c:v>
                </c:pt>
                <c:pt idx="503">
                  <c:v>59.4</c:v>
                </c:pt>
                <c:pt idx="504">
                  <c:v>39.9</c:v>
                </c:pt>
                <c:pt idx="505">
                  <c:v>52.9</c:v>
                </c:pt>
                <c:pt idx="506">
                  <c:v>46.8</c:v>
                </c:pt>
                <c:pt idx="507">
                  <c:v>57</c:v>
                </c:pt>
                <c:pt idx="508">
                  <c:v>1.5</c:v>
                </c:pt>
                <c:pt idx="509">
                  <c:v>59.3</c:v>
                </c:pt>
                <c:pt idx="510">
                  <c:v>39.6</c:v>
                </c:pt>
                <c:pt idx="511">
                  <c:v>51.7</c:v>
                </c:pt>
                <c:pt idx="512">
                  <c:v>26.9</c:v>
                </c:pt>
                <c:pt idx="513">
                  <c:v>52.5</c:v>
                </c:pt>
                <c:pt idx="514">
                  <c:v>56.7</c:v>
                </c:pt>
                <c:pt idx="515">
                  <c:v>54.8</c:v>
                </c:pt>
                <c:pt idx="516">
                  <c:v>61.6</c:v>
                </c:pt>
                <c:pt idx="517">
                  <c:v>43.9</c:v>
                </c:pt>
                <c:pt idx="518">
                  <c:v>55.5</c:v>
                </c:pt>
                <c:pt idx="519">
                  <c:v>57.7</c:v>
                </c:pt>
                <c:pt idx="520">
                  <c:v>60.3</c:v>
                </c:pt>
                <c:pt idx="521">
                  <c:v>59.6</c:v>
                </c:pt>
                <c:pt idx="522">
                  <c:v>32</c:v>
                </c:pt>
                <c:pt idx="523">
                  <c:v>44.4</c:v>
                </c:pt>
                <c:pt idx="524">
                  <c:v>53.6</c:v>
                </c:pt>
                <c:pt idx="525">
                  <c:v>34.1</c:v>
                </c:pt>
                <c:pt idx="526">
                  <c:v>51.1</c:v>
                </c:pt>
                <c:pt idx="527">
                  <c:v>34.1</c:v>
                </c:pt>
                <c:pt idx="528">
                  <c:v>42</c:v>
                </c:pt>
                <c:pt idx="529">
                  <c:v>10.3</c:v>
                </c:pt>
                <c:pt idx="530">
                  <c:v>41.2</c:v>
                </c:pt>
                <c:pt idx="531">
                  <c:v>55.5</c:v>
                </c:pt>
                <c:pt idx="532">
                  <c:v>57.6</c:v>
                </c:pt>
                <c:pt idx="533">
                  <c:v>45.1</c:v>
                </c:pt>
                <c:pt idx="534">
                  <c:v>48.5</c:v>
                </c:pt>
                <c:pt idx="535">
                  <c:v>62.5</c:v>
                </c:pt>
                <c:pt idx="536">
                  <c:v>29.3</c:v>
                </c:pt>
                <c:pt idx="537">
                  <c:v>58.2</c:v>
                </c:pt>
                <c:pt idx="538">
                  <c:v>73</c:v>
                </c:pt>
                <c:pt idx="539">
                  <c:v>35.5</c:v>
                </c:pt>
                <c:pt idx="540">
                  <c:v>53.4</c:v>
                </c:pt>
                <c:pt idx="541">
                  <c:v>58.7</c:v>
                </c:pt>
                <c:pt idx="542">
                  <c:v>49.7</c:v>
                </c:pt>
                <c:pt idx="543">
                  <c:v>51.8</c:v>
                </c:pt>
                <c:pt idx="544">
                  <c:v>52.1</c:v>
                </c:pt>
                <c:pt idx="545">
                  <c:v>57.8</c:v>
                </c:pt>
                <c:pt idx="546">
                  <c:v>56.2</c:v>
                </c:pt>
                <c:pt idx="547">
                  <c:v>41.9</c:v>
                </c:pt>
                <c:pt idx="548">
                  <c:v>58.1</c:v>
                </c:pt>
                <c:pt idx="549">
                  <c:v>36.6</c:v>
                </c:pt>
                <c:pt idx="550">
                  <c:v>40.4</c:v>
                </c:pt>
                <c:pt idx="551">
                  <c:v>46</c:v>
                </c:pt>
                <c:pt idx="552">
                  <c:v>39.6</c:v>
                </c:pt>
                <c:pt idx="553">
                  <c:v>58.7</c:v>
                </c:pt>
                <c:pt idx="554">
                  <c:v>46</c:v>
                </c:pt>
                <c:pt idx="555">
                  <c:v>45.3</c:v>
                </c:pt>
                <c:pt idx="556">
                  <c:v>56.6</c:v>
                </c:pt>
                <c:pt idx="557">
                  <c:v>70.2</c:v>
                </c:pt>
                <c:pt idx="558">
                  <c:v>50.9</c:v>
                </c:pt>
                <c:pt idx="559">
                  <c:v>28.8</c:v>
                </c:pt>
                <c:pt idx="560">
                  <c:v>40.300000000000004</c:v>
                </c:pt>
                <c:pt idx="561">
                  <c:v>27.2</c:v>
                </c:pt>
                <c:pt idx="562">
                  <c:v>52.4</c:v>
                </c:pt>
                <c:pt idx="563">
                  <c:v>35.800000000000004</c:v>
                </c:pt>
                <c:pt idx="564">
                  <c:v>55.1</c:v>
                </c:pt>
                <c:pt idx="565">
                  <c:v>56.2</c:v>
                </c:pt>
                <c:pt idx="566">
                  <c:v>54</c:v>
                </c:pt>
                <c:pt idx="567">
                  <c:v>31.8</c:v>
                </c:pt>
                <c:pt idx="568">
                  <c:v>36.5</c:v>
                </c:pt>
                <c:pt idx="569">
                  <c:v>44.3</c:v>
                </c:pt>
                <c:pt idx="570">
                  <c:v>44.6</c:v>
                </c:pt>
                <c:pt idx="571">
                  <c:v>100</c:v>
                </c:pt>
                <c:pt idx="572">
                  <c:v>44.8</c:v>
                </c:pt>
                <c:pt idx="573">
                  <c:v>54.4</c:v>
                </c:pt>
                <c:pt idx="574">
                  <c:v>45.3</c:v>
                </c:pt>
                <c:pt idx="575">
                  <c:v>52.8</c:v>
                </c:pt>
                <c:pt idx="576">
                  <c:v>57.5</c:v>
                </c:pt>
                <c:pt idx="577">
                  <c:v>67.3</c:v>
                </c:pt>
                <c:pt idx="578">
                  <c:v>51.8</c:v>
                </c:pt>
                <c:pt idx="579">
                  <c:v>43.9</c:v>
                </c:pt>
                <c:pt idx="580">
                  <c:v>47.1</c:v>
                </c:pt>
                <c:pt idx="581">
                  <c:v>22.7</c:v>
                </c:pt>
                <c:pt idx="582">
                  <c:v>21.6</c:v>
                </c:pt>
                <c:pt idx="583">
                  <c:v>40.200000000000003</c:v>
                </c:pt>
                <c:pt idx="584">
                  <c:v>48.1</c:v>
                </c:pt>
                <c:pt idx="585">
                  <c:v>45.7</c:v>
                </c:pt>
                <c:pt idx="586">
                  <c:v>52.7</c:v>
                </c:pt>
                <c:pt idx="587">
                  <c:v>43.7</c:v>
                </c:pt>
                <c:pt idx="588">
                  <c:v>59.1</c:v>
                </c:pt>
                <c:pt idx="589">
                  <c:v>29.2</c:v>
                </c:pt>
                <c:pt idx="590">
                  <c:v>37.300000000000004</c:v>
                </c:pt>
                <c:pt idx="591">
                  <c:v>23.1</c:v>
                </c:pt>
                <c:pt idx="592">
                  <c:v>55.7</c:v>
                </c:pt>
                <c:pt idx="593">
                  <c:v>62.2</c:v>
                </c:pt>
                <c:pt idx="594">
                  <c:v>65.599999999999994</c:v>
                </c:pt>
                <c:pt idx="595">
                  <c:v>43.1</c:v>
                </c:pt>
                <c:pt idx="596">
                  <c:v>38.800000000000004</c:v>
                </c:pt>
                <c:pt idx="597">
                  <c:v>50.5</c:v>
                </c:pt>
                <c:pt idx="598">
                  <c:v>52.8</c:v>
                </c:pt>
                <c:pt idx="599">
                  <c:v>51</c:v>
                </c:pt>
                <c:pt idx="600">
                  <c:v>32.1</c:v>
                </c:pt>
                <c:pt idx="601">
                  <c:v>38.300000000000004</c:v>
                </c:pt>
                <c:pt idx="602">
                  <c:v>36.300000000000004</c:v>
                </c:pt>
                <c:pt idx="603">
                  <c:v>47.2</c:v>
                </c:pt>
                <c:pt idx="604">
                  <c:v>51.9</c:v>
                </c:pt>
                <c:pt idx="605">
                  <c:v>39.4</c:v>
                </c:pt>
                <c:pt idx="606">
                  <c:v>59.8</c:v>
                </c:pt>
                <c:pt idx="607">
                  <c:v>38.200000000000003</c:v>
                </c:pt>
                <c:pt idx="608">
                  <c:v>41.9</c:v>
                </c:pt>
                <c:pt idx="609">
                  <c:v>32.1</c:v>
                </c:pt>
                <c:pt idx="610">
                  <c:v>31</c:v>
                </c:pt>
                <c:pt idx="611">
                  <c:v>52.1</c:v>
                </c:pt>
                <c:pt idx="612">
                  <c:v>37.200000000000003</c:v>
                </c:pt>
                <c:pt idx="613">
                  <c:v>75</c:v>
                </c:pt>
                <c:pt idx="614">
                  <c:v>37.1</c:v>
                </c:pt>
                <c:pt idx="615">
                  <c:v>42</c:v>
                </c:pt>
                <c:pt idx="616">
                  <c:v>40.300000000000004</c:v>
                </c:pt>
                <c:pt idx="617">
                  <c:v>57.8</c:v>
                </c:pt>
                <c:pt idx="618">
                  <c:v>46.3</c:v>
                </c:pt>
                <c:pt idx="619">
                  <c:v>46.2</c:v>
                </c:pt>
                <c:pt idx="620">
                  <c:v>35.4</c:v>
                </c:pt>
                <c:pt idx="621">
                  <c:v>37.1</c:v>
                </c:pt>
                <c:pt idx="622">
                  <c:v>49.7</c:v>
                </c:pt>
                <c:pt idx="623">
                  <c:v>59.3</c:v>
                </c:pt>
                <c:pt idx="624">
                  <c:v>36.9</c:v>
                </c:pt>
                <c:pt idx="625">
                  <c:v>13.7</c:v>
                </c:pt>
                <c:pt idx="626">
                  <c:v>50.3</c:v>
                </c:pt>
                <c:pt idx="627">
                  <c:v>41.5</c:v>
                </c:pt>
                <c:pt idx="628">
                  <c:v>38.300000000000004</c:v>
                </c:pt>
                <c:pt idx="629">
                  <c:v>35.200000000000003</c:v>
                </c:pt>
                <c:pt idx="630">
                  <c:v>40</c:v>
                </c:pt>
                <c:pt idx="631">
                  <c:v>41.4</c:v>
                </c:pt>
                <c:pt idx="632">
                  <c:v>40.5</c:v>
                </c:pt>
                <c:pt idx="633">
                  <c:v>27.4</c:v>
                </c:pt>
                <c:pt idx="634">
                  <c:v>28.1</c:v>
                </c:pt>
                <c:pt idx="635">
                  <c:v>34.5</c:v>
                </c:pt>
                <c:pt idx="636">
                  <c:v>23.3</c:v>
                </c:pt>
                <c:pt idx="637">
                  <c:v>36.700000000000003</c:v>
                </c:pt>
                <c:pt idx="638">
                  <c:v>36.300000000000004</c:v>
                </c:pt>
                <c:pt idx="639">
                  <c:v>35.1</c:v>
                </c:pt>
                <c:pt idx="640">
                  <c:v>65.900000000000006</c:v>
                </c:pt>
                <c:pt idx="641">
                  <c:v>57.6</c:v>
                </c:pt>
                <c:pt idx="642">
                  <c:v>51.3</c:v>
                </c:pt>
                <c:pt idx="643">
                  <c:v>36.800000000000004</c:v>
                </c:pt>
                <c:pt idx="644">
                  <c:v>35.4</c:v>
                </c:pt>
                <c:pt idx="645">
                  <c:v>38.300000000000004</c:v>
                </c:pt>
                <c:pt idx="646">
                  <c:v>35.1</c:v>
                </c:pt>
                <c:pt idx="647">
                  <c:v>43.7</c:v>
                </c:pt>
                <c:pt idx="648">
                  <c:v>6.5</c:v>
                </c:pt>
                <c:pt idx="649">
                  <c:v>23.5</c:v>
                </c:pt>
                <c:pt idx="650">
                  <c:v>37</c:v>
                </c:pt>
                <c:pt idx="651">
                  <c:v>77.7</c:v>
                </c:pt>
                <c:pt idx="652">
                  <c:v>46.4</c:v>
                </c:pt>
                <c:pt idx="653">
                  <c:v>17</c:v>
                </c:pt>
                <c:pt idx="654">
                  <c:v>23.1</c:v>
                </c:pt>
                <c:pt idx="655">
                  <c:v>31.9</c:v>
                </c:pt>
                <c:pt idx="656">
                  <c:v>46.5</c:v>
                </c:pt>
                <c:pt idx="657">
                  <c:v>34</c:v>
                </c:pt>
                <c:pt idx="658">
                  <c:v>41.8</c:v>
                </c:pt>
                <c:pt idx="659">
                  <c:v>30.7</c:v>
                </c:pt>
                <c:pt idx="660">
                  <c:v>20</c:v>
                </c:pt>
                <c:pt idx="661">
                  <c:v>36.800000000000004</c:v>
                </c:pt>
                <c:pt idx="662">
                  <c:v>24.2</c:v>
                </c:pt>
                <c:pt idx="663">
                  <c:v>30.2</c:v>
                </c:pt>
                <c:pt idx="664">
                  <c:v>38.300000000000004</c:v>
                </c:pt>
                <c:pt idx="665">
                  <c:v>31.8</c:v>
                </c:pt>
                <c:pt idx="666">
                  <c:v>61.6</c:v>
                </c:pt>
                <c:pt idx="667">
                  <c:v>61.5</c:v>
                </c:pt>
                <c:pt idx="668">
                  <c:v>22.9</c:v>
                </c:pt>
                <c:pt idx="669">
                  <c:v>28.9</c:v>
                </c:pt>
                <c:pt idx="670">
                  <c:v>43.1</c:v>
                </c:pt>
                <c:pt idx="671">
                  <c:v>27.3</c:v>
                </c:pt>
                <c:pt idx="672">
                  <c:v>36.200000000000003</c:v>
                </c:pt>
                <c:pt idx="673">
                  <c:v>27.6</c:v>
                </c:pt>
                <c:pt idx="674">
                  <c:v>23.8</c:v>
                </c:pt>
                <c:pt idx="675">
                  <c:v>16.5</c:v>
                </c:pt>
                <c:pt idx="676">
                  <c:v>67.900000000000006</c:v>
                </c:pt>
                <c:pt idx="677">
                  <c:v>11.4</c:v>
                </c:pt>
                <c:pt idx="678">
                  <c:v>9.1</c:v>
                </c:pt>
                <c:pt idx="679">
                  <c:v>18.399999999999999</c:v>
                </c:pt>
                <c:pt idx="680">
                  <c:v>39.4</c:v>
                </c:pt>
                <c:pt idx="681">
                  <c:v>79.5</c:v>
                </c:pt>
                <c:pt idx="682">
                  <c:v>19.3</c:v>
                </c:pt>
                <c:pt idx="683">
                  <c:v>28.4</c:v>
                </c:pt>
                <c:pt idx="684">
                  <c:v>29</c:v>
                </c:pt>
                <c:pt idx="685">
                  <c:v>34.700000000000003</c:v>
                </c:pt>
                <c:pt idx="686">
                  <c:v>12.3</c:v>
                </c:pt>
                <c:pt idx="687">
                  <c:v>46</c:v>
                </c:pt>
                <c:pt idx="688">
                  <c:v>11.3</c:v>
                </c:pt>
                <c:pt idx="689">
                  <c:v>2.1</c:v>
                </c:pt>
                <c:pt idx="690">
                  <c:v>10.3</c:v>
                </c:pt>
                <c:pt idx="691">
                  <c:v>48.8</c:v>
                </c:pt>
                <c:pt idx="692">
                  <c:v>46.5</c:v>
                </c:pt>
                <c:pt idx="693">
                  <c:v>29.1</c:v>
                </c:pt>
                <c:pt idx="694">
                  <c:v>36.700000000000003</c:v>
                </c:pt>
                <c:pt idx="695">
                  <c:v>28.1</c:v>
                </c:pt>
                <c:pt idx="696">
                  <c:v>33.800000000000004</c:v>
                </c:pt>
                <c:pt idx="697">
                  <c:v>34.9</c:v>
                </c:pt>
                <c:pt idx="698">
                  <c:v>26.2</c:v>
                </c:pt>
                <c:pt idx="699">
                  <c:v>26.7</c:v>
                </c:pt>
                <c:pt idx="700">
                  <c:v>34.6</c:v>
                </c:pt>
                <c:pt idx="701">
                  <c:v>14.6</c:v>
                </c:pt>
                <c:pt idx="702">
                  <c:v>17.3</c:v>
                </c:pt>
                <c:pt idx="703">
                  <c:v>39.4</c:v>
                </c:pt>
                <c:pt idx="704">
                  <c:v>28.6</c:v>
                </c:pt>
                <c:pt idx="705">
                  <c:v>25.4</c:v>
                </c:pt>
                <c:pt idx="706">
                  <c:v>17.5</c:v>
                </c:pt>
                <c:pt idx="707">
                  <c:v>38</c:v>
                </c:pt>
                <c:pt idx="708">
                  <c:v>39.9</c:v>
                </c:pt>
                <c:pt idx="709">
                  <c:v>27.5</c:v>
                </c:pt>
                <c:pt idx="710">
                  <c:v>25</c:v>
                </c:pt>
                <c:pt idx="711">
                  <c:v>31</c:v>
                </c:pt>
                <c:pt idx="712">
                  <c:v>28.2</c:v>
                </c:pt>
                <c:pt idx="713">
                  <c:v>30.1</c:v>
                </c:pt>
                <c:pt idx="714">
                  <c:v>32.1</c:v>
                </c:pt>
                <c:pt idx="715">
                  <c:v>4</c:v>
                </c:pt>
                <c:pt idx="716">
                  <c:v>16.3</c:v>
                </c:pt>
                <c:pt idx="717">
                  <c:v>22.2</c:v>
                </c:pt>
                <c:pt idx="718">
                  <c:v>5.6</c:v>
                </c:pt>
                <c:pt idx="719">
                  <c:v>8.2000000000000011</c:v>
                </c:pt>
              </c:numCache>
            </c:numRef>
          </c:xVal>
          <c:yVal>
            <c:numRef>
              <c:f>NFP!$B$2:$B$721</c:f>
              <c:numCache>
                <c:formatCode>General</c:formatCode>
                <c:ptCount val="720"/>
                <c:pt idx="0">
                  <c:v>9280</c:v>
                </c:pt>
                <c:pt idx="1">
                  <c:v>16221</c:v>
                </c:pt>
                <c:pt idx="2">
                  <c:v>28635</c:v>
                </c:pt>
                <c:pt idx="3">
                  <c:v>14994</c:v>
                </c:pt>
                <c:pt idx="4">
                  <c:v>17584</c:v>
                </c:pt>
                <c:pt idx="5">
                  <c:v>20293</c:v>
                </c:pt>
                <c:pt idx="6">
                  <c:v>11430</c:v>
                </c:pt>
                <c:pt idx="7">
                  <c:v>4995</c:v>
                </c:pt>
                <c:pt idx="8">
                  <c:v>12353</c:v>
                </c:pt>
                <c:pt idx="9">
                  <c:v>20494</c:v>
                </c:pt>
                <c:pt idx="10">
                  <c:v>16003</c:v>
                </c:pt>
                <c:pt idx="11">
                  <c:v>22976</c:v>
                </c:pt>
                <c:pt idx="12">
                  <c:v>13093</c:v>
                </c:pt>
                <c:pt idx="13">
                  <c:v>7410</c:v>
                </c:pt>
                <c:pt idx="14">
                  <c:v>14753</c:v>
                </c:pt>
                <c:pt idx="15">
                  <c:v>26998</c:v>
                </c:pt>
                <c:pt idx="16">
                  <c:v>5713</c:v>
                </c:pt>
                <c:pt idx="17">
                  <c:v>22620</c:v>
                </c:pt>
                <c:pt idx="18">
                  <c:v>18515</c:v>
                </c:pt>
                <c:pt idx="19">
                  <c:v>9071</c:v>
                </c:pt>
                <c:pt idx="20">
                  <c:v>10173</c:v>
                </c:pt>
                <c:pt idx="21">
                  <c:v>14205</c:v>
                </c:pt>
                <c:pt idx="22">
                  <c:v>5767</c:v>
                </c:pt>
                <c:pt idx="23">
                  <c:v>16576</c:v>
                </c:pt>
                <c:pt idx="24">
                  <c:v>2283</c:v>
                </c:pt>
                <c:pt idx="25">
                  <c:v>19718</c:v>
                </c:pt>
                <c:pt idx="26">
                  <c:v>30559</c:v>
                </c:pt>
                <c:pt idx="27">
                  <c:v>24148</c:v>
                </c:pt>
                <c:pt idx="28">
                  <c:v>7596</c:v>
                </c:pt>
                <c:pt idx="29">
                  <c:v>7098</c:v>
                </c:pt>
                <c:pt idx="30">
                  <c:v>6295</c:v>
                </c:pt>
                <c:pt idx="31">
                  <c:v>5771</c:v>
                </c:pt>
                <c:pt idx="32">
                  <c:v>11358</c:v>
                </c:pt>
                <c:pt idx="33">
                  <c:v>16107</c:v>
                </c:pt>
                <c:pt idx="34">
                  <c:v>11556</c:v>
                </c:pt>
                <c:pt idx="35">
                  <c:v>14377</c:v>
                </c:pt>
                <c:pt idx="36">
                  <c:v>20055</c:v>
                </c:pt>
                <c:pt idx="37">
                  <c:v>17191</c:v>
                </c:pt>
                <c:pt idx="38">
                  <c:v>21321</c:v>
                </c:pt>
                <c:pt idx="39">
                  <c:v>4062</c:v>
                </c:pt>
                <c:pt idx="40">
                  <c:v>14429</c:v>
                </c:pt>
                <c:pt idx="41">
                  <c:v>7867</c:v>
                </c:pt>
                <c:pt idx="42">
                  <c:v>11741</c:v>
                </c:pt>
                <c:pt idx="43">
                  <c:v>20397</c:v>
                </c:pt>
                <c:pt idx="44">
                  <c:v>22296</c:v>
                </c:pt>
                <c:pt idx="45">
                  <c:v>14526</c:v>
                </c:pt>
                <c:pt idx="46">
                  <c:v>20430</c:v>
                </c:pt>
                <c:pt idx="47">
                  <c:v>18352</c:v>
                </c:pt>
                <c:pt idx="48">
                  <c:v>16491</c:v>
                </c:pt>
                <c:pt idx="49">
                  <c:v>10096</c:v>
                </c:pt>
                <c:pt idx="50">
                  <c:v>20983</c:v>
                </c:pt>
                <c:pt idx="51">
                  <c:v>18942</c:v>
                </c:pt>
                <c:pt idx="52">
                  <c:v>9610</c:v>
                </c:pt>
                <c:pt idx="53">
                  <c:v>16648</c:v>
                </c:pt>
                <c:pt idx="54">
                  <c:v>17418</c:v>
                </c:pt>
                <c:pt idx="55">
                  <c:v>14189</c:v>
                </c:pt>
                <c:pt idx="56">
                  <c:v>4496</c:v>
                </c:pt>
                <c:pt idx="57">
                  <c:v>24230</c:v>
                </c:pt>
                <c:pt idx="58">
                  <c:v>44467</c:v>
                </c:pt>
                <c:pt idx="59">
                  <c:v>5636</c:v>
                </c:pt>
                <c:pt idx="60">
                  <c:v>6160</c:v>
                </c:pt>
                <c:pt idx="61">
                  <c:v>13119</c:v>
                </c:pt>
                <c:pt idx="62">
                  <c:v>16514</c:v>
                </c:pt>
                <c:pt idx="63">
                  <c:v>8565</c:v>
                </c:pt>
                <c:pt idx="64">
                  <c:v>16761</c:v>
                </c:pt>
                <c:pt idx="65">
                  <c:v>423</c:v>
                </c:pt>
                <c:pt idx="66">
                  <c:v>30359</c:v>
                </c:pt>
                <c:pt idx="67">
                  <c:v>19321</c:v>
                </c:pt>
                <c:pt idx="68">
                  <c:v>19740</c:v>
                </c:pt>
                <c:pt idx="69">
                  <c:v>25774</c:v>
                </c:pt>
                <c:pt idx="70">
                  <c:v>18847</c:v>
                </c:pt>
                <c:pt idx="71">
                  <c:v>20261</c:v>
                </c:pt>
                <c:pt idx="72">
                  <c:v>24161</c:v>
                </c:pt>
                <c:pt idx="73">
                  <c:v>17055</c:v>
                </c:pt>
                <c:pt idx="74">
                  <c:v>6481</c:v>
                </c:pt>
                <c:pt idx="75">
                  <c:v>16433</c:v>
                </c:pt>
                <c:pt idx="76">
                  <c:v>6047</c:v>
                </c:pt>
                <c:pt idx="77">
                  <c:v>18156</c:v>
                </c:pt>
                <c:pt idx="78">
                  <c:v>6614</c:v>
                </c:pt>
                <c:pt idx="79">
                  <c:v>17820</c:v>
                </c:pt>
                <c:pt idx="80">
                  <c:v>7278</c:v>
                </c:pt>
                <c:pt idx="81">
                  <c:v>16014</c:v>
                </c:pt>
                <c:pt idx="82">
                  <c:v>21959</c:v>
                </c:pt>
                <c:pt idx="83">
                  <c:v>18124</c:v>
                </c:pt>
                <c:pt idx="84">
                  <c:v>9959</c:v>
                </c:pt>
                <c:pt idx="85">
                  <c:v>18617</c:v>
                </c:pt>
                <c:pt idx="86">
                  <c:v>19277</c:v>
                </c:pt>
                <c:pt idx="87">
                  <c:v>2374</c:v>
                </c:pt>
                <c:pt idx="88">
                  <c:v>19237</c:v>
                </c:pt>
                <c:pt idx="89">
                  <c:v>17902</c:v>
                </c:pt>
                <c:pt idx="90">
                  <c:v>21169</c:v>
                </c:pt>
                <c:pt idx="91">
                  <c:v>18550</c:v>
                </c:pt>
                <c:pt idx="92">
                  <c:v>9857</c:v>
                </c:pt>
                <c:pt idx="93">
                  <c:v>19288</c:v>
                </c:pt>
                <c:pt idx="94">
                  <c:v>1772</c:v>
                </c:pt>
                <c:pt idx="95">
                  <c:v>11720</c:v>
                </c:pt>
                <c:pt idx="96">
                  <c:v>12189</c:v>
                </c:pt>
                <c:pt idx="97">
                  <c:v>15067</c:v>
                </c:pt>
                <c:pt idx="98">
                  <c:v>20326</c:v>
                </c:pt>
                <c:pt idx="99">
                  <c:v>22410</c:v>
                </c:pt>
                <c:pt idx="100">
                  <c:v>20132</c:v>
                </c:pt>
                <c:pt idx="101">
                  <c:v>21303</c:v>
                </c:pt>
                <c:pt idx="102">
                  <c:v>10099</c:v>
                </c:pt>
                <c:pt idx="103">
                  <c:v>23462</c:v>
                </c:pt>
                <c:pt idx="104">
                  <c:v>9089</c:v>
                </c:pt>
                <c:pt idx="105">
                  <c:v>20001</c:v>
                </c:pt>
                <c:pt idx="106">
                  <c:v>9741</c:v>
                </c:pt>
                <c:pt idx="107">
                  <c:v>2540</c:v>
                </c:pt>
                <c:pt idx="108">
                  <c:v>16308</c:v>
                </c:pt>
                <c:pt idx="109">
                  <c:v>13022</c:v>
                </c:pt>
                <c:pt idx="110">
                  <c:v>12248</c:v>
                </c:pt>
                <c:pt idx="111">
                  <c:v>16325</c:v>
                </c:pt>
                <c:pt idx="112">
                  <c:v>14693</c:v>
                </c:pt>
                <c:pt idx="113">
                  <c:v>26397</c:v>
                </c:pt>
                <c:pt idx="114">
                  <c:v>15720</c:v>
                </c:pt>
                <c:pt idx="115">
                  <c:v>10788</c:v>
                </c:pt>
                <c:pt idx="116">
                  <c:v>27210</c:v>
                </c:pt>
                <c:pt idx="117">
                  <c:v>15813</c:v>
                </c:pt>
                <c:pt idx="118">
                  <c:v>17373</c:v>
                </c:pt>
                <c:pt idx="119">
                  <c:v>19244</c:v>
                </c:pt>
                <c:pt idx="120">
                  <c:v>15536</c:v>
                </c:pt>
                <c:pt idx="121">
                  <c:v>11521</c:v>
                </c:pt>
                <c:pt idx="122">
                  <c:v>14174</c:v>
                </c:pt>
                <c:pt idx="123">
                  <c:v>14864</c:v>
                </c:pt>
                <c:pt idx="124">
                  <c:v>17284</c:v>
                </c:pt>
                <c:pt idx="125">
                  <c:v>17015</c:v>
                </c:pt>
                <c:pt idx="126">
                  <c:v>22565</c:v>
                </c:pt>
                <c:pt idx="127">
                  <c:v>15102</c:v>
                </c:pt>
                <c:pt idx="128">
                  <c:v>24341</c:v>
                </c:pt>
                <c:pt idx="129">
                  <c:v>16656</c:v>
                </c:pt>
                <c:pt idx="130">
                  <c:v>15869</c:v>
                </c:pt>
                <c:pt idx="131">
                  <c:v>18853</c:v>
                </c:pt>
                <c:pt idx="132">
                  <c:v>10058</c:v>
                </c:pt>
                <c:pt idx="133">
                  <c:v>2933</c:v>
                </c:pt>
                <c:pt idx="134">
                  <c:v>20187</c:v>
                </c:pt>
                <c:pt idx="135">
                  <c:v>17019</c:v>
                </c:pt>
                <c:pt idx="136">
                  <c:v>14625</c:v>
                </c:pt>
                <c:pt idx="137">
                  <c:v>16273</c:v>
                </c:pt>
                <c:pt idx="138">
                  <c:v>18152</c:v>
                </c:pt>
                <c:pt idx="139">
                  <c:v>8391</c:v>
                </c:pt>
                <c:pt idx="140">
                  <c:v>12679</c:v>
                </c:pt>
                <c:pt idx="141">
                  <c:v>12499</c:v>
                </c:pt>
                <c:pt idx="142">
                  <c:v>12116</c:v>
                </c:pt>
                <c:pt idx="143">
                  <c:v>13446</c:v>
                </c:pt>
                <c:pt idx="144">
                  <c:v>13134</c:v>
                </c:pt>
                <c:pt idx="145">
                  <c:v>15291</c:v>
                </c:pt>
                <c:pt idx="146">
                  <c:v>21146</c:v>
                </c:pt>
                <c:pt idx="147">
                  <c:v>10820</c:v>
                </c:pt>
                <c:pt idx="148">
                  <c:v>13876</c:v>
                </c:pt>
                <c:pt idx="149">
                  <c:v>12202</c:v>
                </c:pt>
                <c:pt idx="150">
                  <c:v>15774</c:v>
                </c:pt>
                <c:pt idx="151">
                  <c:v>18889</c:v>
                </c:pt>
                <c:pt idx="152">
                  <c:v>13889</c:v>
                </c:pt>
                <c:pt idx="153">
                  <c:v>11304</c:v>
                </c:pt>
                <c:pt idx="154">
                  <c:v>15759</c:v>
                </c:pt>
                <c:pt idx="155">
                  <c:v>12075</c:v>
                </c:pt>
                <c:pt idx="156">
                  <c:v>20382</c:v>
                </c:pt>
                <c:pt idx="157">
                  <c:v>7102</c:v>
                </c:pt>
                <c:pt idx="158">
                  <c:v>11572</c:v>
                </c:pt>
                <c:pt idx="159">
                  <c:v>20061</c:v>
                </c:pt>
                <c:pt idx="160">
                  <c:v>16950</c:v>
                </c:pt>
                <c:pt idx="161">
                  <c:v>14280</c:v>
                </c:pt>
                <c:pt idx="162">
                  <c:v>10954</c:v>
                </c:pt>
                <c:pt idx="163">
                  <c:v>14015</c:v>
                </c:pt>
                <c:pt idx="164">
                  <c:v>14990</c:v>
                </c:pt>
                <c:pt idx="165">
                  <c:v>13737</c:v>
                </c:pt>
                <c:pt idx="166">
                  <c:v>14621</c:v>
                </c:pt>
                <c:pt idx="167">
                  <c:v>24362</c:v>
                </c:pt>
                <c:pt idx="168">
                  <c:v>15518</c:v>
                </c:pt>
                <c:pt idx="169">
                  <c:v>15420</c:v>
                </c:pt>
                <c:pt idx="170">
                  <c:v>9974</c:v>
                </c:pt>
                <c:pt idx="171">
                  <c:v>10660</c:v>
                </c:pt>
                <c:pt idx="172">
                  <c:v>15238</c:v>
                </c:pt>
                <c:pt idx="173">
                  <c:v>17463</c:v>
                </c:pt>
                <c:pt idx="174">
                  <c:v>20078</c:v>
                </c:pt>
                <c:pt idx="175">
                  <c:v>19306</c:v>
                </c:pt>
                <c:pt idx="176">
                  <c:v>15386</c:v>
                </c:pt>
                <c:pt idx="177">
                  <c:v>9530</c:v>
                </c:pt>
                <c:pt idx="178">
                  <c:v>20156</c:v>
                </c:pt>
                <c:pt idx="179">
                  <c:v>16260</c:v>
                </c:pt>
                <c:pt idx="180">
                  <c:v>16624</c:v>
                </c:pt>
                <c:pt idx="181">
                  <c:v>11110</c:v>
                </c:pt>
                <c:pt idx="182">
                  <c:v>24027</c:v>
                </c:pt>
                <c:pt idx="183">
                  <c:v>19581</c:v>
                </c:pt>
                <c:pt idx="184">
                  <c:v>18677</c:v>
                </c:pt>
                <c:pt idx="185">
                  <c:v>8729</c:v>
                </c:pt>
                <c:pt idx="186">
                  <c:v>14778</c:v>
                </c:pt>
                <c:pt idx="187">
                  <c:v>19906</c:v>
                </c:pt>
                <c:pt idx="188">
                  <c:v>17334</c:v>
                </c:pt>
                <c:pt idx="189">
                  <c:v>16918</c:v>
                </c:pt>
                <c:pt idx="190">
                  <c:v>12798</c:v>
                </c:pt>
                <c:pt idx="191">
                  <c:v>17048</c:v>
                </c:pt>
                <c:pt idx="192">
                  <c:v>27147</c:v>
                </c:pt>
                <c:pt idx="193">
                  <c:v>13794</c:v>
                </c:pt>
                <c:pt idx="194">
                  <c:v>13682</c:v>
                </c:pt>
                <c:pt idx="195">
                  <c:v>17560</c:v>
                </c:pt>
                <c:pt idx="196">
                  <c:v>15675</c:v>
                </c:pt>
                <c:pt idx="197">
                  <c:v>14632</c:v>
                </c:pt>
                <c:pt idx="198">
                  <c:v>14544</c:v>
                </c:pt>
                <c:pt idx="199">
                  <c:v>12994</c:v>
                </c:pt>
                <c:pt idx="200">
                  <c:v>29581</c:v>
                </c:pt>
                <c:pt idx="201">
                  <c:v>11113</c:v>
                </c:pt>
                <c:pt idx="202">
                  <c:v>15433</c:v>
                </c:pt>
                <c:pt idx="203">
                  <c:v>12203</c:v>
                </c:pt>
                <c:pt idx="204">
                  <c:v>16362</c:v>
                </c:pt>
                <c:pt idx="205">
                  <c:v>13309</c:v>
                </c:pt>
                <c:pt idx="206">
                  <c:v>16185</c:v>
                </c:pt>
                <c:pt idx="207">
                  <c:v>15763</c:v>
                </c:pt>
                <c:pt idx="208">
                  <c:v>18608</c:v>
                </c:pt>
                <c:pt idx="209">
                  <c:v>13796</c:v>
                </c:pt>
                <c:pt idx="210">
                  <c:v>21689</c:v>
                </c:pt>
                <c:pt idx="211">
                  <c:v>19242</c:v>
                </c:pt>
                <c:pt idx="212">
                  <c:v>17051</c:v>
                </c:pt>
                <c:pt idx="213">
                  <c:v>12969</c:v>
                </c:pt>
                <c:pt idx="214">
                  <c:v>14480</c:v>
                </c:pt>
                <c:pt idx="215">
                  <c:v>15835</c:v>
                </c:pt>
                <c:pt idx="216">
                  <c:v>14144</c:v>
                </c:pt>
                <c:pt idx="217">
                  <c:v>13288</c:v>
                </c:pt>
                <c:pt idx="218">
                  <c:v>16721</c:v>
                </c:pt>
                <c:pt idx="219">
                  <c:v>20491</c:v>
                </c:pt>
                <c:pt idx="220">
                  <c:v>13354</c:v>
                </c:pt>
                <c:pt idx="221">
                  <c:v>13636</c:v>
                </c:pt>
                <c:pt idx="222">
                  <c:v>15142</c:v>
                </c:pt>
                <c:pt idx="223">
                  <c:v>16052</c:v>
                </c:pt>
                <c:pt idx="224">
                  <c:v>14337</c:v>
                </c:pt>
                <c:pt idx="225">
                  <c:v>9362</c:v>
                </c:pt>
                <c:pt idx="226">
                  <c:v>20330</c:v>
                </c:pt>
                <c:pt idx="227">
                  <c:v>17345</c:v>
                </c:pt>
                <c:pt idx="228">
                  <c:v>25771</c:v>
                </c:pt>
                <c:pt idx="229">
                  <c:v>19996</c:v>
                </c:pt>
                <c:pt idx="230">
                  <c:v>19050</c:v>
                </c:pt>
                <c:pt idx="231">
                  <c:v>15895</c:v>
                </c:pt>
                <c:pt idx="232">
                  <c:v>13057</c:v>
                </c:pt>
                <c:pt idx="233">
                  <c:v>21862</c:v>
                </c:pt>
                <c:pt idx="234">
                  <c:v>18714</c:v>
                </c:pt>
                <c:pt idx="235">
                  <c:v>30290</c:v>
                </c:pt>
                <c:pt idx="236">
                  <c:v>7832</c:v>
                </c:pt>
                <c:pt idx="237">
                  <c:v>16687</c:v>
                </c:pt>
                <c:pt idx="238">
                  <c:v>15754</c:v>
                </c:pt>
                <c:pt idx="239">
                  <c:v>16085</c:v>
                </c:pt>
                <c:pt idx="240">
                  <c:v>20643</c:v>
                </c:pt>
                <c:pt idx="241">
                  <c:v>11596</c:v>
                </c:pt>
                <c:pt idx="242">
                  <c:v>17261</c:v>
                </c:pt>
                <c:pt idx="243">
                  <c:v>14949</c:v>
                </c:pt>
                <c:pt idx="244">
                  <c:v>11964</c:v>
                </c:pt>
                <c:pt idx="245">
                  <c:v>15228</c:v>
                </c:pt>
                <c:pt idx="246">
                  <c:v>13147</c:v>
                </c:pt>
                <c:pt idx="247">
                  <c:v>18659</c:v>
                </c:pt>
                <c:pt idx="248">
                  <c:v>24204</c:v>
                </c:pt>
                <c:pt idx="249">
                  <c:v>20952</c:v>
                </c:pt>
                <c:pt idx="250">
                  <c:v>13091</c:v>
                </c:pt>
                <c:pt idx="251">
                  <c:v>16508</c:v>
                </c:pt>
                <c:pt idx="252">
                  <c:v>24439</c:v>
                </c:pt>
                <c:pt idx="253">
                  <c:v>22773</c:v>
                </c:pt>
                <c:pt idx="254">
                  <c:v>17805</c:v>
                </c:pt>
                <c:pt idx="255">
                  <c:v>11184</c:v>
                </c:pt>
                <c:pt idx="256">
                  <c:v>26668</c:v>
                </c:pt>
                <c:pt idx="257">
                  <c:v>18789</c:v>
                </c:pt>
                <c:pt idx="258">
                  <c:v>20277</c:v>
                </c:pt>
                <c:pt idx="259">
                  <c:v>13853</c:v>
                </c:pt>
                <c:pt idx="260">
                  <c:v>11684</c:v>
                </c:pt>
                <c:pt idx="261">
                  <c:v>10467</c:v>
                </c:pt>
                <c:pt idx="262">
                  <c:v>20823</c:v>
                </c:pt>
                <c:pt idx="263">
                  <c:v>13332</c:v>
                </c:pt>
                <c:pt idx="264">
                  <c:v>14867</c:v>
                </c:pt>
                <c:pt idx="265">
                  <c:v>16843</c:v>
                </c:pt>
                <c:pt idx="266">
                  <c:v>8852</c:v>
                </c:pt>
                <c:pt idx="267">
                  <c:v>22284</c:v>
                </c:pt>
                <c:pt idx="268">
                  <c:v>9488</c:v>
                </c:pt>
                <c:pt idx="269">
                  <c:v>14452</c:v>
                </c:pt>
                <c:pt idx="270">
                  <c:v>15712</c:v>
                </c:pt>
                <c:pt idx="271">
                  <c:v>18229</c:v>
                </c:pt>
                <c:pt idx="272">
                  <c:v>21538</c:v>
                </c:pt>
                <c:pt idx="273">
                  <c:v>19353</c:v>
                </c:pt>
                <c:pt idx="274">
                  <c:v>12952</c:v>
                </c:pt>
                <c:pt idx="275">
                  <c:v>12194</c:v>
                </c:pt>
                <c:pt idx="276">
                  <c:v>12133</c:v>
                </c:pt>
                <c:pt idx="277">
                  <c:v>16687</c:v>
                </c:pt>
                <c:pt idx="278">
                  <c:v>20937</c:v>
                </c:pt>
                <c:pt idx="279">
                  <c:v>13139</c:v>
                </c:pt>
                <c:pt idx="280">
                  <c:v>17018</c:v>
                </c:pt>
                <c:pt idx="281">
                  <c:v>13592</c:v>
                </c:pt>
                <c:pt idx="282">
                  <c:v>12472</c:v>
                </c:pt>
                <c:pt idx="283">
                  <c:v>16330</c:v>
                </c:pt>
                <c:pt idx="284">
                  <c:v>17234</c:v>
                </c:pt>
                <c:pt idx="285">
                  <c:v>21916</c:v>
                </c:pt>
                <c:pt idx="286">
                  <c:v>18278</c:v>
                </c:pt>
                <c:pt idx="287">
                  <c:v>19863</c:v>
                </c:pt>
                <c:pt idx="288">
                  <c:v>10531</c:v>
                </c:pt>
                <c:pt idx="289">
                  <c:v>14709</c:v>
                </c:pt>
                <c:pt idx="290">
                  <c:v>18542</c:v>
                </c:pt>
                <c:pt idx="291">
                  <c:v>13400</c:v>
                </c:pt>
                <c:pt idx="292">
                  <c:v>12712</c:v>
                </c:pt>
                <c:pt idx="293">
                  <c:v>18083</c:v>
                </c:pt>
                <c:pt idx="294">
                  <c:v>16441</c:v>
                </c:pt>
                <c:pt idx="295">
                  <c:v>20800</c:v>
                </c:pt>
                <c:pt idx="296">
                  <c:v>22020</c:v>
                </c:pt>
                <c:pt idx="297">
                  <c:v>17794</c:v>
                </c:pt>
                <c:pt idx="298">
                  <c:v>18206</c:v>
                </c:pt>
                <c:pt idx="299">
                  <c:v>25814</c:v>
                </c:pt>
                <c:pt idx="300">
                  <c:v>15168</c:v>
                </c:pt>
                <c:pt idx="301">
                  <c:v>25580</c:v>
                </c:pt>
                <c:pt idx="302">
                  <c:v>15565</c:v>
                </c:pt>
                <c:pt idx="303">
                  <c:v>15714</c:v>
                </c:pt>
                <c:pt idx="304">
                  <c:v>19971</c:v>
                </c:pt>
                <c:pt idx="305">
                  <c:v>23397</c:v>
                </c:pt>
                <c:pt idx="306">
                  <c:v>20830</c:v>
                </c:pt>
                <c:pt idx="307">
                  <c:v>12141</c:v>
                </c:pt>
                <c:pt idx="308">
                  <c:v>23830</c:v>
                </c:pt>
                <c:pt idx="309">
                  <c:v>18856</c:v>
                </c:pt>
                <c:pt idx="310">
                  <c:v>10533</c:v>
                </c:pt>
                <c:pt idx="311">
                  <c:v>20490</c:v>
                </c:pt>
                <c:pt idx="312">
                  <c:v>15273</c:v>
                </c:pt>
                <c:pt idx="313">
                  <c:v>15412</c:v>
                </c:pt>
                <c:pt idx="314">
                  <c:v>16882</c:v>
                </c:pt>
                <c:pt idx="315">
                  <c:v>35985</c:v>
                </c:pt>
                <c:pt idx="316">
                  <c:v>12864</c:v>
                </c:pt>
                <c:pt idx="317">
                  <c:v>4697</c:v>
                </c:pt>
                <c:pt idx="318">
                  <c:v>22280</c:v>
                </c:pt>
                <c:pt idx="319">
                  <c:v>17125</c:v>
                </c:pt>
                <c:pt idx="320">
                  <c:v>17506</c:v>
                </c:pt>
                <c:pt idx="321">
                  <c:v>8552</c:v>
                </c:pt>
                <c:pt idx="322">
                  <c:v>17106</c:v>
                </c:pt>
                <c:pt idx="323">
                  <c:v>17384</c:v>
                </c:pt>
                <c:pt idx="324">
                  <c:v>15206</c:v>
                </c:pt>
                <c:pt idx="325">
                  <c:v>15775</c:v>
                </c:pt>
                <c:pt idx="326">
                  <c:v>18324</c:v>
                </c:pt>
                <c:pt idx="327">
                  <c:v>15802</c:v>
                </c:pt>
                <c:pt idx="328">
                  <c:v>13241</c:v>
                </c:pt>
                <c:pt idx="329">
                  <c:v>14971</c:v>
                </c:pt>
                <c:pt idx="330">
                  <c:v>14165</c:v>
                </c:pt>
                <c:pt idx="331">
                  <c:v>13883</c:v>
                </c:pt>
                <c:pt idx="332">
                  <c:v>11698</c:v>
                </c:pt>
                <c:pt idx="333">
                  <c:v>11401</c:v>
                </c:pt>
                <c:pt idx="334">
                  <c:v>9643</c:v>
                </c:pt>
                <c:pt idx="335">
                  <c:v>13382</c:v>
                </c:pt>
                <c:pt idx="336">
                  <c:v>15821</c:v>
                </c:pt>
                <c:pt idx="337">
                  <c:v>14430</c:v>
                </c:pt>
                <c:pt idx="338">
                  <c:v>14846</c:v>
                </c:pt>
                <c:pt idx="339">
                  <c:v>12079</c:v>
                </c:pt>
                <c:pt idx="340">
                  <c:v>19604</c:v>
                </c:pt>
                <c:pt idx="341">
                  <c:v>21046</c:v>
                </c:pt>
                <c:pt idx="342">
                  <c:v>13912</c:v>
                </c:pt>
                <c:pt idx="343">
                  <c:v>24423</c:v>
                </c:pt>
                <c:pt idx="344">
                  <c:v>17307</c:v>
                </c:pt>
                <c:pt idx="345">
                  <c:v>12839</c:v>
                </c:pt>
                <c:pt idx="346">
                  <c:v>20376</c:v>
                </c:pt>
                <c:pt idx="347">
                  <c:v>12740</c:v>
                </c:pt>
                <c:pt idx="348">
                  <c:v>13589</c:v>
                </c:pt>
                <c:pt idx="349">
                  <c:v>12375</c:v>
                </c:pt>
                <c:pt idx="350">
                  <c:v>17667</c:v>
                </c:pt>
                <c:pt idx="351">
                  <c:v>14778</c:v>
                </c:pt>
                <c:pt idx="352">
                  <c:v>14975</c:v>
                </c:pt>
                <c:pt idx="353">
                  <c:v>13200</c:v>
                </c:pt>
                <c:pt idx="354">
                  <c:v>16157</c:v>
                </c:pt>
                <c:pt idx="355">
                  <c:v>12623</c:v>
                </c:pt>
                <c:pt idx="356">
                  <c:v>13564</c:v>
                </c:pt>
                <c:pt idx="357">
                  <c:v>18757</c:v>
                </c:pt>
                <c:pt idx="358">
                  <c:v>11824</c:v>
                </c:pt>
                <c:pt idx="359">
                  <c:v>24349</c:v>
                </c:pt>
                <c:pt idx="360">
                  <c:v>17501</c:v>
                </c:pt>
                <c:pt idx="361">
                  <c:v>17679</c:v>
                </c:pt>
                <c:pt idx="362">
                  <c:v>15801</c:v>
                </c:pt>
                <c:pt idx="363">
                  <c:v>22423</c:v>
                </c:pt>
                <c:pt idx="364">
                  <c:v>14412</c:v>
                </c:pt>
                <c:pt idx="365">
                  <c:v>16545</c:v>
                </c:pt>
                <c:pt idx="366">
                  <c:v>17140</c:v>
                </c:pt>
                <c:pt idx="367">
                  <c:v>13338</c:v>
                </c:pt>
                <c:pt idx="368">
                  <c:v>15187</c:v>
                </c:pt>
                <c:pt idx="369">
                  <c:v>13459</c:v>
                </c:pt>
                <c:pt idx="370">
                  <c:v>15565</c:v>
                </c:pt>
                <c:pt idx="371">
                  <c:v>12752</c:v>
                </c:pt>
                <c:pt idx="372">
                  <c:v>14054</c:v>
                </c:pt>
                <c:pt idx="373">
                  <c:v>21244</c:v>
                </c:pt>
                <c:pt idx="374">
                  <c:v>25970</c:v>
                </c:pt>
                <c:pt idx="375">
                  <c:v>14248</c:v>
                </c:pt>
                <c:pt idx="376">
                  <c:v>11762</c:v>
                </c:pt>
                <c:pt idx="377">
                  <c:v>17433</c:v>
                </c:pt>
                <c:pt idx="378">
                  <c:v>16619</c:v>
                </c:pt>
                <c:pt idx="379">
                  <c:v>21024</c:v>
                </c:pt>
                <c:pt idx="380">
                  <c:v>17451</c:v>
                </c:pt>
                <c:pt idx="381">
                  <c:v>22383</c:v>
                </c:pt>
                <c:pt idx="382">
                  <c:v>16357</c:v>
                </c:pt>
                <c:pt idx="383">
                  <c:v>10405</c:v>
                </c:pt>
                <c:pt idx="384">
                  <c:v>14877</c:v>
                </c:pt>
                <c:pt idx="385">
                  <c:v>13325</c:v>
                </c:pt>
                <c:pt idx="386">
                  <c:v>11088</c:v>
                </c:pt>
                <c:pt idx="387">
                  <c:v>8726</c:v>
                </c:pt>
                <c:pt idx="388">
                  <c:v>9907</c:v>
                </c:pt>
                <c:pt idx="389">
                  <c:v>12099</c:v>
                </c:pt>
                <c:pt idx="390">
                  <c:v>15919</c:v>
                </c:pt>
                <c:pt idx="391">
                  <c:v>9745</c:v>
                </c:pt>
                <c:pt idx="392">
                  <c:v>17886</c:v>
                </c:pt>
                <c:pt idx="393">
                  <c:v>10625</c:v>
                </c:pt>
                <c:pt idx="394">
                  <c:v>12372</c:v>
                </c:pt>
                <c:pt idx="395">
                  <c:v>11854</c:v>
                </c:pt>
                <c:pt idx="396">
                  <c:v>14923</c:v>
                </c:pt>
                <c:pt idx="397">
                  <c:v>15089</c:v>
                </c:pt>
                <c:pt idx="398">
                  <c:v>15595</c:v>
                </c:pt>
                <c:pt idx="399">
                  <c:v>13830</c:v>
                </c:pt>
                <c:pt idx="400">
                  <c:v>17998</c:v>
                </c:pt>
                <c:pt idx="401">
                  <c:v>21159</c:v>
                </c:pt>
                <c:pt idx="402">
                  <c:v>24891</c:v>
                </c:pt>
                <c:pt idx="403">
                  <c:v>23102</c:v>
                </c:pt>
                <c:pt idx="404">
                  <c:v>13045</c:v>
                </c:pt>
                <c:pt idx="405">
                  <c:v>18067</c:v>
                </c:pt>
                <c:pt idx="406">
                  <c:v>16429</c:v>
                </c:pt>
                <c:pt idx="407">
                  <c:v>11389</c:v>
                </c:pt>
                <c:pt idx="408">
                  <c:v>9681</c:v>
                </c:pt>
                <c:pt idx="409">
                  <c:v>13488</c:v>
                </c:pt>
                <c:pt idx="410">
                  <c:v>16256</c:v>
                </c:pt>
                <c:pt idx="411">
                  <c:v>11751</c:v>
                </c:pt>
                <c:pt idx="412">
                  <c:v>15921</c:v>
                </c:pt>
                <c:pt idx="413">
                  <c:v>19790</c:v>
                </c:pt>
                <c:pt idx="414">
                  <c:v>20385</c:v>
                </c:pt>
                <c:pt idx="415">
                  <c:v>11360</c:v>
                </c:pt>
                <c:pt idx="416">
                  <c:v>13544</c:v>
                </c:pt>
                <c:pt idx="417">
                  <c:v>16958</c:v>
                </c:pt>
                <c:pt idx="418">
                  <c:v>12954</c:v>
                </c:pt>
                <c:pt idx="419">
                  <c:v>17327</c:v>
                </c:pt>
                <c:pt idx="420">
                  <c:v>14988</c:v>
                </c:pt>
                <c:pt idx="421">
                  <c:v>14007</c:v>
                </c:pt>
                <c:pt idx="422">
                  <c:v>10403</c:v>
                </c:pt>
                <c:pt idx="423">
                  <c:v>12228</c:v>
                </c:pt>
                <c:pt idx="424">
                  <c:v>14835</c:v>
                </c:pt>
                <c:pt idx="425">
                  <c:v>14519</c:v>
                </c:pt>
                <c:pt idx="426">
                  <c:v>16864</c:v>
                </c:pt>
                <c:pt idx="427">
                  <c:v>10902</c:v>
                </c:pt>
                <c:pt idx="428">
                  <c:v>22763</c:v>
                </c:pt>
                <c:pt idx="429">
                  <c:v>13832</c:v>
                </c:pt>
                <c:pt idx="430">
                  <c:v>9626</c:v>
                </c:pt>
                <c:pt idx="431">
                  <c:v>14989</c:v>
                </c:pt>
                <c:pt idx="432">
                  <c:v>9794</c:v>
                </c:pt>
                <c:pt idx="433">
                  <c:v>10403</c:v>
                </c:pt>
                <c:pt idx="434">
                  <c:v>15607</c:v>
                </c:pt>
                <c:pt idx="435">
                  <c:v>23480</c:v>
                </c:pt>
                <c:pt idx="436">
                  <c:v>14144</c:v>
                </c:pt>
                <c:pt idx="437">
                  <c:v>10869</c:v>
                </c:pt>
                <c:pt idx="438">
                  <c:v>8772</c:v>
                </c:pt>
                <c:pt idx="439">
                  <c:v>13865</c:v>
                </c:pt>
                <c:pt idx="440">
                  <c:v>12062</c:v>
                </c:pt>
                <c:pt idx="441">
                  <c:v>15506</c:v>
                </c:pt>
                <c:pt idx="442">
                  <c:v>12301</c:v>
                </c:pt>
                <c:pt idx="443">
                  <c:v>14404</c:v>
                </c:pt>
                <c:pt idx="444">
                  <c:v>6550</c:v>
                </c:pt>
                <c:pt idx="445">
                  <c:v>6911</c:v>
                </c:pt>
                <c:pt idx="446">
                  <c:v>11746</c:v>
                </c:pt>
                <c:pt idx="447">
                  <c:v>10782</c:v>
                </c:pt>
                <c:pt idx="448">
                  <c:v>17101</c:v>
                </c:pt>
                <c:pt idx="449">
                  <c:v>11965</c:v>
                </c:pt>
                <c:pt idx="450">
                  <c:v>21763</c:v>
                </c:pt>
                <c:pt idx="451">
                  <c:v>13253</c:v>
                </c:pt>
                <c:pt idx="452">
                  <c:v>14132</c:v>
                </c:pt>
                <c:pt idx="453">
                  <c:v>16044</c:v>
                </c:pt>
                <c:pt idx="454">
                  <c:v>18570</c:v>
                </c:pt>
                <c:pt idx="455">
                  <c:v>13783</c:v>
                </c:pt>
                <c:pt idx="456">
                  <c:v>16078</c:v>
                </c:pt>
                <c:pt idx="457">
                  <c:v>22610</c:v>
                </c:pt>
                <c:pt idx="458">
                  <c:v>10271</c:v>
                </c:pt>
                <c:pt idx="459">
                  <c:v>16326</c:v>
                </c:pt>
                <c:pt idx="460">
                  <c:v>17056</c:v>
                </c:pt>
                <c:pt idx="461">
                  <c:v>10550</c:v>
                </c:pt>
                <c:pt idx="462">
                  <c:v>10592</c:v>
                </c:pt>
                <c:pt idx="463">
                  <c:v>9355</c:v>
                </c:pt>
                <c:pt idx="464">
                  <c:v>16815</c:v>
                </c:pt>
                <c:pt idx="465">
                  <c:v>20883</c:v>
                </c:pt>
                <c:pt idx="466">
                  <c:v>19889</c:v>
                </c:pt>
                <c:pt idx="467">
                  <c:v>15410</c:v>
                </c:pt>
                <c:pt idx="468">
                  <c:v>15403</c:v>
                </c:pt>
                <c:pt idx="469">
                  <c:v>22592</c:v>
                </c:pt>
                <c:pt idx="470">
                  <c:v>10847</c:v>
                </c:pt>
                <c:pt idx="471">
                  <c:v>11891</c:v>
                </c:pt>
                <c:pt idx="472">
                  <c:v>9254</c:v>
                </c:pt>
                <c:pt idx="473">
                  <c:v>12161</c:v>
                </c:pt>
                <c:pt idx="474">
                  <c:v>11396</c:v>
                </c:pt>
                <c:pt idx="475">
                  <c:v>18231</c:v>
                </c:pt>
                <c:pt idx="476">
                  <c:v>9548</c:v>
                </c:pt>
                <c:pt idx="477">
                  <c:v>12331</c:v>
                </c:pt>
                <c:pt idx="478">
                  <c:v>12049</c:v>
                </c:pt>
                <c:pt idx="479">
                  <c:v>7410</c:v>
                </c:pt>
                <c:pt idx="480">
                  <c:v>12062</c:v>
                </c:pt>
                <c:pt idx="481">
                  <c:v>17413</c:v>
                </c:pt>
                <c:pt idx="482">
                  <c:v>14850</c:v>
                </c:pt>
                <c:pt idx="483">
                  <c:v>12984</c:v>
                </c:pt>
                <c:pt idx="484">
                  <c:v>8829</c:v>
                </c:pt>
                <c:pt idx="485">
                  <c:v>15480</c:v>
                </c:pt>
                <c:pt idx="486">
                  <c:v>15524</c:v>
                </c:pt>
                <c:pt idx="487">
                  <c:v>23110</c:v>
                </c:pt>
                <c:pt idx="488">
                  <c:v>16455</c:v>
                </c:pt>
                <c:pt idx="489">
                  <c:v>11198</c:v>
                </c:pt>
                <c:pt idx="490">
                  <c:v>15640</c:v>
                </c:pt>
                <c:pt idx="491">
                  <c:v>13805</c:v>
                </c:pt>
                <c:pt idx="492">
                  <c:v>14484</c:v>
                </c:pt>
                <c:pt idx="493">
                  <c:v>13140</c:v>
                </c:pt>
                <c:pt idx="494">
                  <c:v>12184</c:v>
                </c:pt>
                <c:pt idx="495">
                  <c:v>11288</c:v>
                </c:pt>
                <c:pt idx="496">
                  <c:v>15252</c:v>
                </c:pt>
                <c:pt idx="497">
                  <c:v>12750</c:v>
                </c:pt>
                <c:pt idx="498">
                  <c:v>14031</c:v>
                </c:pt>
                <c:pt idx="499">
                  <c:v>20456</c:v>
                </c:pt>
                <c:pt idx="500">
                  <c:v>14234</c:v>
                </c:pt>
                <c:pt idx="501">
                  <c:v>10737</c:v>
                </c:pt>
                <c:pt idx="502">
                  <c:v>13273</c:v>
                </c:pt>
                <c:pt idx="503">
                  <c:v>15260</c:v>
                </c:pt>
                <c:pt idx="504">
                  <c:v>8765</c:v>
                </c:pt>
                <c:pt idx="505">
                  <c:v>17012</c:v>
                </c:pt>
                <c:pt idx="506">
                  <c:v>14159</c:v>
                </c:pt>
                <c:pt idx="507">
                  <c:v>14038</c:v>
                </c:pt>
                <c:pt idx="508">
                  <c:v>11413</c:v>
                </c:pt>
                <c:pt idx="509">
                  <c:v>11326</c:v>
                </c:pt>
                <c:pt idx="510">
                  <c:v>24120</c:v>
                </c:pt>
                <c:pt idx="511">
                  <c:v>15683</c:v>
                </c:pt>
                <c:pt idx="512">
                  <c:v>17494</c:v>
                </c:pt>
                <c:pt idx="513">
                  <c:v>25233</c:v>
                </c:pt>
                <c:pt idx="514">
                  <c:v>27593</c:v>
                </c:pt>
                <c:pt idx="515">
                  <c:v>21287</c:v>
                </c:pt>
                <c:pt idx="516">
                  <c:v>13424</c:v>
                </c:pt>
                <c:pt idx="517">
                  <c:v>12632</c:v>
                </c:pt>
                <c:pt idx="518">
                  <c:v>16064</c:v>
                </c:pt>
                <c:pt idx="519">
                  <c:v>15114</c:v>
                </c:pt>
                <c:pt idx="520">
                  <c:v>7714</c:v>
                </c:pt>
                <c:pt idx="521">
                  <c:v>10872</c:v>
                </c:pt>
                <c:pt idx="522">
                  <c:v>13024</c:v>
                </c:pt>
                <c:pt idx="523">
                  <c:v>15658</c:v>
                </c:pt>
                <c:pt idx="524">
                  <c:v>13845</c:v>
                </c:pt>
                <c:pt idx="525">
                  <c:v>12017</c:v>
                </c:pt>
                <c:pt idx="526">
                  <c:v>9002</c:v>
                </c:pt>
                <c:pt idx="527">
                  <c:v>13707</c:v>
                </c:pt>
                <c:pt idx="528">
                  <c:v>6894</c:v>
                </c:pt>
                <c:pt idx="529">
                  <c:v>15435</c:v>
                </c:pt>
                <c:pt idx="530">
                  <c:v>14402</c:v>
                </c:pt>
                <c:pt idx="531">
                  <c:v>10952</c:v>
                </c:pt>
                <c:pt idx="532">
                  <c:v>18173</c:v>
                </c:pt>
                <c:pt idx="533">
                  <c:v>13798</c:v>
                </c:pt>
                <c:pt idx="534">
                  <c:v>22544</c:v>
                </c:pt>
                <c:pt idx="535">
                  <c:v>20392</c:v>
                </c:pt>
                <c:pt idx="536">
                  <c:v>22432</c:v>
                </c:pt>
                <c:pt idx="537">
                  <c:v>12879</c:v>
                </c:pt>
                <c:pt idx="538">
                  <c:v>23075</c:v>
                </c:pt>
                <c:pt idx="539">
                  <c:v>9004</c:v>
                </c:pt>
                <c:pt idx="540">
                  <c:v>15527</c:v>
                </c:pt>
                <c:pt idx="541">
                  <c:v>14343</c:v>
                </c:pt>
                <c:pt idx="542">
                  <c:v>13784</c:v>
                </c:pt>
                <c:pt idx="543">
                  <c:v>13023</c:v>
                </c:pt>
                <c:pt idx="544">
                  <c:v>22230</c:v>
                </c:pt>
                <c:pt idx="545">
                  <c:v>12872</c:v>
                </c:pt>
                <c:pt idx="546">
                  <c:v>11247</c:v>
                </c:pt>
                <c:pt idx="547">
                  <c:v>14509</c:v>
                </c:pt>
                <c:pt idx="548">
                  <c:v>8777</c:v>
                </c:pt>
                <c:pt idx="549">
                  <c:v>15263</c:v>
                </c:pt>
                <c:pt idx="550">
                  <c:v>18643</c:v>
                </c:pt>
                <c:pt idx="551">
                  <c:v>17708</c:v>
                </c:pt>
                <c:pt idx="552">
                  <c:v>19587</c:v>
                </c:pt>
                <c:pt idx="553">
                  <c:v>19810</c:v>
                </c:pt>
                <c:pt idx="554">
                  <c:v>5035</c:v>
                </c:pt>
                <c:pt idx="555">
                  <c:v>14224</c:v>
                </c:pt>
                <c:pt idx="556">
                  <c:v>30996</c:v>
                </c:pt>
                <c:pt idx="557">
                  <c:v>14104</c:v>
                </c:pt>
                <c:pt idx="558">
                  <c:v>5555</c:v>
                </c:pt>
                <c:pt idx="559">
                  <c:v>17871</c:v>
                </c:pt>
                <c:pt idx="560">
                  <c:v>13641</c:v>
                </c:pt>
                <c:pt idx="561">
                  <c:v>13950</c:v>
                </c:pt>
                <c:pt idx="562">
                  <c:v>11005</c:v>
                </c:pt>
                <c:pt idx="563">
                  <c:v>13596</c:v>
                </c:pt>
                <c:pt idx="564">
                  <c:v>14577</c:v>
                </c:pt>
                <c:pt idx="565">
                  <c:v>14916</c:v>
                </c:pt>
                <c:pt idx="566">
                  <c:v>17408</c:v>
                </c:pt>
                <c:pt idx="567">
                  <c:v>28535</c:v>
                </c:pt>
                <c:pt idx="568">
                  <c:v>18035</c:v>
                </c:pt>
                <c:pt idx="569">
                  <c:v>12820</c:v>
                </c:pt>
                <c:pt idx="570">
                  <c:v>16556</c:v>
                </c:pt>
                <c:pt idx="571">
                  <c:v>17485</c:v>
                </c:pt>
                <c:pt idx="572">
                  <c:v>12365</c:v>
                </c:pt>
                <c:pt idx="573">
                  <c:v>11755</c:v>
                </c:pt>
                <c:pt idx="574">
                  <c:v>14472</c:v>
                </c:pt>
                <c:pt idx="575">
                  <c:v>18557</c:v>
                </c:pt>
                <c:pt idx="576">
                  <c:v>17570</c:v>
                </c:pt>
                <c:pt idx="577">
                  <c:v>20451</c:v>
                </c:pt>
                <c:pt idx="578">
                  <c:v>17117</c:v>
                </c:pt>
                <c:pt idx="579">
                  <c:v>8295</c:v>
                </c:pt>
                <c:pt idx="580">
                  <c:v>16749</c:v>
                </c:pt>
                <c:pt idx="581">
                  <c:v>16295</c:v>
                </c:pt>
                <c:pt idx="582">
                  <c:v>16909</c:v>
                </c:pt>
                <c:pt idx="583">
                  <c:v>17563</c:v>
                </c:pt>
                <c:pt idx="584">
                  <c:v>4776</c:v>
                </c:pt>
                <c:pt idx="585">
                  <c:v>10072</c:v>
                </c:pt>
                <c:pt idx="586">
                  <c:v>13125</c:v>
                </c:pt>
                <c:pt idx="587">
                  <c:v>13899</c:v>
                </c:pt>
                <c:pt idx="588">
                  <c:v>16058</c:v>
                </c:pt>
                <c:pt idx="589">
                  <c:v>19813</c:v>
                </c:pt>
                <c:pt idx="590">
                  <c:v>17978</c:v>
                </c:pt>
                <c:pt idx="591">
                  <c:v>7347</c:v>
                </c:pt>
                <c:pt idx="592">
                  <c:v>18170</c:v>
                </c:pt>
                <c:pt idx="593">
                  <c:v>19041</c:v>
                </c:pt>
                <c:pt idx="594">
                  <c:v>14711</c:v>
                </c:pt>
                <c:pt idx="595">
                  <c:v>13421</c:v>
                </c:pt>
                <c:pt idx="596">
                  <c:v>24669</c:v>
                </c:pt>
                <c:pt idx="597">
                  <c:v>10190</c:v>
                </c:pt>
                <c:pt idx="598">
                  <c:v>10326</c:v>
                </c:pt>
                <c:pt idx="599">
                  <c:v>11430</c:v>
                </c:pt>
                <c:pt idx="600">
                  <c:v>10654</c:v>
                </c:pt>
                <c:pt idx="601">
                  <c:v>4624</c:v>
                </c:pt>
                <c:pt idx="602">
                  <c:v>13097</c:v>
                </c:pt>
                <c:pt idx="603">
                  <c:v>14040</c:v>
                </c:pt>
                <c:pt idx="604">
                  <c:v>13814</c:v>
                </c:pt>
                <c:pt idx="605">
                  <c:v>11160</c:v>
                </c:pt>
                <c:pt idx="606">
                  <c:v>14794</c:v>
                </c:pt>
                <c:pt idx="607">
                  <c:v>14121</c:v>
                </c:pt>
                <c:pt idx="608">
                  <c:v>11485</c:v>
                </c:pt>
                <c:pt idx="609">
                  <c:v>9336</c:v>
                </c:pt>
                <c:pt idx="610">
                  <c:v>12513</c:v>
                </c:pt>
                <c:pt idx="611">
                  <c:v>12342</c:v>
                </c:pt>
                <c:pt idx="612">
                  <c:v>16486</c:v>
                </c:pt>
                <c:pt idx="613">
                  <c:v>26699</c:v>
                </c:pt>
                <c:pt idx="614">
                  <c:v>17905</c:v>
                </c:pt>
                <c:pt idx="615">
                  <c:v>11089</c:v>
                </c:pt>
                <c:pt idx="616">
                  <c:v>12473</c:v>
                </c:pt>
                <c:pt idx="617">
                  <c:v>17900</c:v>
                </c:pt>
                <c:pt idx="618">
                  <c:v>23339</c:v>
                </c:pt>
                <c:pt idx="619">
                  <c:v>15995</c:v>
                </c:pt>
                <c:pt idx="620">
                  <c:v>15154</c:v>
                </c:pt>
                <c:pt idx="621">
                  <c:v>16408</c:v>
                </c:pt>
                <c:pt idx="622">
                  <c:v>13268</c:v>
                </c:pt>
                <c:pt idx="623">
                  <c:v>19525</c:v>
                </c:pt>
                <c:pt idx="624">
                  <c:v>14673</c:v>
                </c:pt>
                <c:pt idx="625">
                  <c:v>8117</c:v>
                </c:pt>
                <c:pt idx="626">
                  <c:v>13139</c:v>
                </c:pt>
                <c:pt idx="627">
                  <c:v>11968</c:v>
                </c:pt>
                <c:pt idx="628">
                  <c:v>10997</c:v>
                </c:pt>
                <c:pt idx="629">
                  <c:v>16808</c:v>
                </c:pt>
                <c:pt idx="630">
                  <c:v>13755</c:v>
                </c:pt>
                <c:pt idx="631">
                  <c:v>13491</c:v>
                </c:pt>
                <c:pt idx="632">
                  <c:v>17175</c:v>
                </c:pt>
                <c:pt idx="633">
                  <c:v>21941</c:v>
                </c:pt>
                <c:pt idx="634">
                  <c:v>13740</c:v>
                </c:pt>
                <c:pt idx="635">
                  <c:v>9657</c:v>
                </c:pt>
                <c:pt idx="636">
                  <c:v>14878</c:v>
                </c:pt>
                <c:pt idx="637">
                  <c:v>14111</c:v>
                </c:pt>
                <c:pt idx="638">
                  <c:v>17665</c:v>
                </c:pt>
                <c:pt idx="639">
                  <c:v>13536</c:v>
                </c:pt>
                <c:pt idx="640">
                  <c:v>26807</c:v>
                </c:pt>
                <c:pt idx="641">
                  <c:v>15427</c:v>
                </c:pt>
                <c:pt idx="642">
                  <c:v>18067</c:v>
                </c:pt>
                <c:pt idx="643">
                  <c:v>13191</c:v>
                </c:pt>
                <c:pt idx="644">
                  <c:v>13178</c:v>
                </c:pt>
                <c:pt idx="645">
                  <c:v>13026</c:v>
                </c:pt>
                <c:pt idx="646">
                  <c:v>12820</c:v>
                </c:pt>
                <c:pt idx="647">
                  <c:v>13347</c:v>
                </c:pt>
                <c:pt idx="648">
                  <c:v>18259</c:v>
                </c:pt>
                <c:pt idx="649">
                  <c:v>23149</c:v>
                </c:pt>
                <c:pt idx="650">
                  <c:v>17639</c:v>
                </c:pt>
                <c:pt idx="651">
                  <c:v>24211</c:v>
                </c:pt>
                <c:pt idx="652">
                  <c:v>19937</c:v>
                </c:pt>
                <c:pt idx="653">
                  <c:v>20944</c:v>
                </c:pt>
                <c:pt idx="654">
                  <c:v>21020</c:v>
                </c:pt>
                <c:pt idx="655">
                  <c:v>19158</c:v>
                </c:pt>
                <c:pt idx="656">
                  <c:v>18950</c:v>
                </c:pt>
                <c:pt idx="657">
                  <c:v>18230</c:v>
                </c:pt>
                <c:pt idx="658">
                  <c:v>14251</c:v>
                </c:pt>
                <c:pt idx="659">
                  <c:v>15345</c:v>
                </c:pt>
                <c:pt idx="660">
                  <c:v>12280</c:v>
                </c:pt>
                <c:pt idx="661">
                  <c:v>10286</c:v>
                </c:pt>
                <c:pt idx="662">
                  <c:v>15131</c:v>
                </c:pt>
                <c:pt idx="663">
                  <c:v>11508</c:v>
                </c:pt>
                <c:pt idx="664">
                  <c:v>14018</c:v>
                </c:pt>
                <c:pt idx="665">
                  <c:v>18604</c:v>
                </c:pt>
                <c:pt idx="666">
                  <c:v>31267</c:v>
                </c:pt>
                <c:pt idx="667">
                  <c:v>13587</c:v>
                </c:pt>
                <c:pt idx="668">
                  <c:v>13316</c:v>
                </c:pt>
                <c:pt idx="669">
                  <c:v>11659</c:v>
                </c:pt>
                <c:pt idx="670">
                  <c:v>21075</c:v>
                </c:pt>
                <c:pt idx="671">
                  <c:v>8856</c:v>
                </c:pt>
                <c:pt idx="672">
                  <c:v>14136</c:v>
                </c:pt>
                <c:pt idx="673">
                  <c:v>13190</c:v>
                </c:pt>
                <c:pt idx="674">
                  <c:v>16829</c:v>
                </c:pt>
                <c:pt idx="675">
                  <c:v>5367</c:v>
                </c:pt>
                <c:pt idx="676">
                  <c:v>9414</c:v>
                </c:pt>
                <c:pt idx="677">
                  <c:v>11250</c:v>
                </c:pt>
                <c:pt idx="678">
                  <c:v>12064</c:v>
                </c:pt>
                <c:pt idx="679">
                  <c:v>27148</c:v>
                </c:pt>
                <c:pt idx="680">
                  <c:v>16522</c:v>
                </c:pt>
                <c:pt idx="681">
                  <c:v>17530</c:v>
                </c:pt>
                <c:pt idx="682">
                  <c:v>11244</c:v>
                </c:pt>
                <c:pt idx="683">
                  <c:v>28775</c:v>
                </c:pt>
                <c:pt idx="684">
                  <c:v>12071</c:v>
                </c:pt>
                <c:pt idx="685">
                  <c:v>13252</c:v>
                </c:pt>
                <c:pt idx="686">
                  <c:v>11188</c:v>
                </c:pt>
                <c:pt idx="687">
                  <c:v>11241</c:v>
                </c:pt>
                <c:pt idx="688">
                  <c:v>14576</c:v>
                </c:pt>
                <c:pt idx="689">
                  <c:v>15373</c:v>
                </c:pt>
                <c:pt idx="690">
                  <c:v>12020</c:v>
                </c:pt>
                <c:pt idx="691">
                  <c:v>15823</c:v>
                </c:pt>
                <c:pt idx="692">
                  <c:v>17253</c:v>
                </c:pt>
                <c:pt idx="693">
                  <c:v>11905</c:v>
                </c:pt>
                <c:pt idx="694">
                  <c:v>15150</c:v>
                </c:pt>
                <c:pt idx="695">
                  <c:v>13120</c:v>
                </c:pt>
                <c:pt idx="696">
                  <c:v>15264</c:v>
                </c:pt>
                <c:pt idx="697">
                  <c:v>12373</c:v>
                </c:pt>
                <c:pt idx="698">
                  <c:v>13504</c:v>
                </c:pt>
                <c:pt idx="699">
                  <c:v>11897</c:v>
                </c:pt>
                <c:pt idx="700">
                  <c:v>12527</c:v>
                </c:pt>
                <c:pt idx="701">
                  <c:v>16334</c:v>
                </c:pt>
                <c:pt idx="702">
                  <c:v>10964</c:v>
                </c:pt>
                <c:pt idx="703">
                  <c:v>11026</c:v>
                </c:pt>
                <c:pt idx="704">
                  <c:v>5575</c:v>
                </c:pt>
                <c:pt idx="705">
                  <c:v>12284</c:v>
                </c:pt>
                <c:pt idx="706">
                  <c:v>22140</c:v>
                </c:pt>
                <c:pt idx="707">
                  <c:v>9447</c:v>
                </c:pt>
                <c:pt idx="708">
                  <c:v>10104</c:v>
                </c:pt>
                <c:pt idx="709">
                  <c:v>16234</c:v>
                </c:pt>
                <c:pt idx="710">
                  <c:v>10771</c:v>
                </c:pt>
                <c:pt idx="711">
                  <c:v>22555</c:v>
                </c:pt>
                <c:pt idx="712">
                  <c:v>6334</c:v>
                </c:pt>
                <c:pt idx="713">
                  <c:v>29738</c:v>
                </c:pt>
                <c:pt idx="714">
                  <c:v>8281</c:v>
                </c:pt>
                <c:pt idx="715">
                  <c:v>9144</c:v>
                </c:pt>
                <c:pt idx="716">
                  <c:v>10595</c:v>
                </c:pt>
                <c:pt idx="717">
                  <c:v>20187</c:v>
                </c:pt>
                <c:pt idx="718">
                  <c:v>13277</c:v>
                </c:pt>
                <c:pt idx="719">
                  <c:v>11768</c:v>
                </c:pt>
              </c:numCache>
            </c:numRef>
          </c:yVal>
          <c:bubbleSize>
            <c:numRef>
              <c:f>NFP!$D$2:$D$721</c:f>
              <c:numCache>
                <c:formatCode>General</c:formatCode>
                <c:ptCount val="720"/>
                <c:pt idx="0">
                  <c:v>7</c:v>
                </c:pt>
                <c:pt idx="1">
                  <c:v>9</c:v>
                </c:pt>
                <c:pt idx="2">
                  <c:v>9</c:v>
                </c:pt>
                <c:pt idx="3">
                  <c:v>9</c:v>
                </c:pt>
                <c:pt idx="4">
                  <c:v>9</c:v>
                </c:pt>
                <c:pt idx="5">
                  <c:v>10</c:v>
                </c:pt>
                <c:pt idx="6">
                  <c:v>10</c:v>
                </c:pt>
                <c:pt idx="7">
                  <c:v>10</c:v>
                </c:pt>
                <c:pt idx="8">
                  <c:v>10</c:v>
                </c:pt>
                <c:pt idx="9">
                  <c:v>11</c:v>
                </c:pt>
                <c:pt idx="10">
                  <c:v>11</c:v>
                </c:pt>
                <c:pt idx="11">
                  <c:v>11</c:v>
                </c:pt>
                <c:pt idx="12">
                  <c:v>12</c:v>
                </c:pt>
                <c:pt idx="13">
                  <c:v>12</c:v>
                </c:pt>
                <c:pt idx="14">
                  <c:v>12</c:v>
                </c:pt>
                <c:pt idx="15">
                  <c:v>12</c:v>
                </c:pt>
                <c:pt idx="16">
                  <c:v>12</c:v>
                </c:pt>
                <c:pt idx="17">
                  <c:v>12</c:v>
                </c:pt>
                <c:pt idx="18">
                  <c:v>12</c:v>
                </c:pt>
                <c:pt idx="19">
                  <c:v>12</c:v>
                </c:pt>
                <c:pt idx="20">
                  <c:v>12</c:v>
                </c:pt>
                <c:pt idx="21">
                  <c:v>12</c:v>
                </c:pt>
                <c:pt idx="22">
                  <c:v>12</c:v>
                </c:pt>
                <c:pt idx="23">
                  <c:v>12</c:v>
                </c:pt>
                <c:pt idx="24">
                  <c:v>12</c:v>
                </c:pt>
                <c:pt idx="25">
                  <c:v>12</c:v>
                </c:pt>
                <c:pt idx="26">
                  <c:v>12</c:v>
                </c:pt>
                <c:pt idx="27">
                  <c:v>13</c:v>
                </c:pt>
                <c:pt idx="28">
                  <c:v>13</c:v>
                </c:pt>
                <c:pt idx="29">
                  <c:v>13</c:v>
                </c:pt>
                <c:pt idx="30">
                  <c:v>13</c:v>
                </c:pt>
                <c:pt idx="31">
                  <c:v>13</c:v>
                </c:pt>
                <c:pt idx="32">
                  <c:v>13</c:v>
                </c:pt>
                <c:pt idx="33">
                  <c:v>13</c:v>
                </c:pt>
                <c:pt idx="34">
                  <c:v>13</c:v>
                </c:pt>
                <c:pt idx="35">
                  <c:v>13</c:v>
                </c:pt>
                <c:pt idx="36">
                  <c:v>13</c:v>
                </c:pt>
                <c:pt idx="37">
                  <c:v>13</c:v>
                </c:pt>
                <c:pt idx="38">
                  <c:v>14</c:v>
                </c:pt>
                <c:pt idx="39">
                  <c:v>14</c:v>
                </c:pt>
                <c:pt idx="40">
                  <c:v>14</c:v>
                </c:pt>
                <c:pt idx="41">
                  <c:v>14</c:v>
                </c:pt>
                <c:pt idx="42">
                  <c:v>14</c:v>
                </c:pt>
                <c:pt idx="43">
                  <c:v>14</c:v>
                </c:pt>
                <c:pt idx="44">
                  <c:v>14</c:v>
                </c:pt>
                <c:pt idx="45">
                  <c:v>14</c:v>
                </c:pt>
                <c:pt idx="46">
                  <c:v>14</c:v>
                </c:pt>
                <c:pt idx="47">
                  <c:v>14</c:v>
                </c:pt>
                <c:pt idx="48">
                  <c:v>14</c:v>
                </c:pt>
                <c:pt idx="49">
                  <c:v>14</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16</c:v>
                </c:pt>
                <c:pt idx="68">
                  <c:v>16</c:v>
                </c:pt>
                <c:pt idx="69">
                  <c:v>16</c:v>
                </c:pt>
                <c:pt idx="70">
                  <c:v>16</c:v>
                </c:pt>
                <c:pt idx="71">
                  <c:v>16</c:v>
                </c:pt>
                <c:pt idx="72">
                  <c:v>16</c:v>
                </c:pt>
                <c:pt idx="73">
                  <c:v>16</c:v>
                </c:pt>
                <c:pt idx="74">
                  <c:v>16</c:v>
                </c:pt>
                <c:pt idx="75">
                  <c:v>16</c:v>
                </c:pt>
                <c:pt idx="76">
                  <c:v>16</c:v>
                </c:pt>
                <c:pt idx="77">
                  <c:v>16</c:v>
                </c:pt>
                <c:pt idx="78">
                  <c:v>16</c:v>
                </c:pt>
                <c:pt idx="79">
                  <c:v>16</c:v>
                </c:pt>
                <c:pt idx="80">
                  <c:v>17</c:v>
                </c:pt>
                <c:pt idx="81">
                  <c:v>17</c:v>
                </c:pt>
                <c:pt idx="82">
                  <c:v>17</c:v>
                </c:pt>
                <c:pt idx="83">
                  <c:v>17</c:v>
                </c:pt>
                <c:pt idx="84">
                  <c:v>17</c:v>
                </c:pt>
                <c:pt idx="85">
                  <c:v>17</c:v>
                </c:pt>
                <c:pt idx="86">
                  <c:v>17</c:v>
                </c:pt>
                <c:pt idx="87">
                  <c:v>17</c:v>
                </c:pt>
                <c:pt idx="88">
                  <c:v>17</c:v>
                </c:pt>
                <c:pt idx="89">
                  <c:v>17</c:v>
                </c:pt>
                <c:pt idx="90">
                  <c:v>17</c:v>
                </c:pt>
                <c:pt idx="91">
                  <c:v>17</c:v>
                </c:pt>
                <c:pt idx="92">
                  <c:v>18</c:v>
                </c:pt>
                <c:pt idx="93">
                  <c:v>18</c:v>
                </c:pt>
                <c:pt idx="94">
                  <c:v>18</c:v>
                </c:pt>
                <c:pt idx="95">
                  <c:v>18</c:v>
                </c:pt>
                <c:pt idx="96">
                  <c:v>18</c:v>
                </c:pt>
                <c:pt idx="97">
                  <c:v>18</c:v>
                </c:pt>
                <c:pt idx="98">
                  <c:v>18</c:v>
                </c:pt>
                <c:pt idx="99">
                  <c:v>18</c:v>
                </c:pt>
                <c:pt idx="100">
                  <c:v>18</c:v>
                </c:pt>
                <c:pt idx="101">
                  <c:v>18</c:v>
                </c:pt>
                <c:pt idx="102">
                  <c:v>18</c:v>
                </c:pt>
                <c:pt idx="103">
                  <c:v>18</c:v>
                </c:pt>
                <c:pt idx="104">
                  <c:v>19</c:v>
                </c:pt>
                <c:pt idx="105">
                  <c:v>19</c:v>
                </c:pt>
                <c:pt idx="106">
                  <c:v>19</c:v>
                </c:pt>
                <c:pt idx="107">
                  <c:v>19</c:v>
                </c:pt>
                <c:pt idx="108">
                  <c:v>19</c:v>
                </c:pt>
                <c:pt idx="109">
                  <c:v>19</c:v>
                </c:pt>
                <c:pt idx="110">
                  <c:v>19</c:v>
                </c:pt>
                <c:pt idx="111">
                  <c:v>19</c:v>
                </c:pt>
                <c:pt idx="112">
                  <c:v>19</c:v>
                </c:pt>
                <c:pt idx="113">
                  <c:v>19</c:v>
                </c:pt>
                <c:pt idx="114">
                  <c:v>19</c:v>
                </c:pt>
                <c:pt idx="115">
                  <c:v>19</c:v>
                </c:pt>
                <c:pt idx="116">
                  <c:v>19</c:v>
                </c:pt>
                <c:pt idx="117">
                  <c:v>19</c:v>
                </c:pt>
                <c:pt idx="118">
                  <c:v>19</c:v>
                </c:pt>
                <c:pt idx="119">
                  <c:v>19</c:v>
                </c:pt>
                <c:pt idx="120">
                  <c:v>19</c:v>
                </c:pt>
                <c:pt idx="121">
                  <c:v>19</c:v>
                </c:pt>
                <c:pt idx="122">
                  <c:v>20</c:v>
                </c:pt>
                <c:pt idx="123">
                  <c:v>20</c:v>
                </c:pt>
                <c:pt idx="124">
                  <c:v>20</c:v>
                </c:pt>
                <c:pt idx="125">
                  <c:v>20</c:v>
                </c:pt>
                <c:pt idx="126">
                  <c:v>20</c:v>
                </c:pt>
                <c:pt idx="127">
                  <c:v>20</c:v>
                </c:pt>
                <c:pt idx="128">
                  <c:v>20</c:v>
                </c:pt>
                <c:pt idx="129">
                  <c:v>20</c:v>
                </c:pt>
                <c:pt idx="130">
                  <c:v>20</c:v>
                </c:pt>
                <c:pt idx="131">
                  <c:v>20</c:v>
                </c:pt>
                <c:pt idx="132">
                  <c:v>20</c:v>
                </c:pt>
                <c:pt idx="133">
                  <c:v>20</c:v>
                </c:pt>
                <c:pt idx="134">
                  <c:v>20</c:v>
                </c:pt>
                <c:pt idx="135">
                  <c:v>21</c:v>
                </c:pt>
                <c:pt idx="136">
                  <c:v>21</c:v>
                </c:pt>
                <c:pt idx="137">
                  <c:v>21</c:v>
                </c:pt>
                <c:pt idx="138">
                  <c:v>21</c:v>
                </c:pt>
                <c:pt idx="139">
                  <c:v>21</c:v>
                </c:pt>
                <c:pt idx="140">
                  <c:v>21</c:v>
                </c:pt>
                <c:pt idx="141">
                  <c:v>21</c:v>
                </c:pt>
                <c:pt idx="142">
                  <c:v>21</c:v>
                </c:pt>
                <c:pt idx="143">
                  <c:v>21</c:v>
                </c:pt>
                <c:pt idx="144">
                  <c:v>21</c:v>
                </c:pt>
                <c:pt idx="145">
                  <c:v>22</c:v>
                </c:pt>
                <c:pt idx="146">
                  <c:v>22</c:v>
                </c:pt>
                <c:pt idx="147">
                  <c:v>22</c:v>
                </c:pt>
                <c:pt idx="148">
                  <c:v>22</c:v>
                </c:pt>
                <c:pt idx="149">
                  <c:v>22</c:v>
                </c:pt>
                <c:pt idx="150">
                  <c:v>22</c:v>
                </c:pt>
                <c:pt idx="151">
                  <c:v>22</c:v>
                </c:pt>
                <c:pt idx="152">
                  <c:v>22</c:v>
                </c:pt>
                <c:pt idx="153">
                  <c:v>22</c:v>
                </c:pt>
                <c:pt idx="154">
                  <c:v>22</c:v>
                </c:pt>
                <c:pt idx="155">
                  <c:v>22</c:v>
                </c:pt>
                <c:pt idx="156">
                  <c:v>22</c:v>
                </c:pt>
                <c:pt idx="157">
                  <c:v>22</c:v>
                </c:pt>
                <c:pt idx="158">
                  <c:v>22</c:v>
                </c:pt>
                <c:pt idx="159">
                  <c:v>22</c:v>
                </c:pt>
                <c:pt idx="160">
                  <c:v>22</c:v>
                </c:pt>
                <c:pt idx="161">
                  <c:v>22</c:v>
                </c:pt>
                <c:pt idx="162">
                  <c:v>22</c:v>
                </c:pt>
                <c:pt idx="163">
                  <c:v>22</c:v>
                </c:pt>
                <c:pt idx="164">
                  <c:v>22</c:v>
                </c:pt>
                <c:pt idx="165">
                  <c:v>22</c:v>
                </c:pt>
                <c:pt idx="166">
                  <c:v>23</c:v>
                </c:pt>
                <c:pt idx="167">
                  <c:v>23</c:v>
                </c:pt>
                <c:pt idx="168">
                  <c:v>23</c:v>
                </c:pt>
                <c:pt idx="169">
                  <c:v>23</c:v>
                </c:pt>
                <c:pt idx="170">
                  <c:v>23</c:v>
                </c:pt>
                <c:pt idx="171">
                  <c:v>23</c:v>
                </c:pt>
                <c:pt idx="172">
                  <c:v>23</c:v>
                </c:pt>
                <c:pt idx="173">
                  <c:v>23</c:v>
                </c:pt>
                <c:pt idx="174">
                  <c:v>23</c:v>
                </c:pt>
                <c:pt idx="175">
                  <c:v>23</c:v>
                </c:pt>
                <c:pt idx="176">
                  <c:v>23</c:v>
                </c:pt>
                <c:pt idx="177">
                  <c:v>23</c:v>
                </c:pt>
                <c:pt idx="178">
                  <c:v>23</c:v>
                </c:pt>
                <c:pt idx="179">
                  <c:v>23</c:v>
                </c:pt>
                <c:pt idx="180">
                  <c:v>23</c:v>
                </c:pt>
                <c:pt idx="181">
                  <c:v>23</c:v>
                </c:pt>
                <c:pt idx="182">
                  <c:v>23</c:v>
                </c:pt>
                <c:pt idx="183">
                  <c:v>23</c:v>
                </c:pt>
                <c:pt idx="184">
                  <c:v>24</c:v>
                </c:pt>
                <c:pt idx="185">
                  <c:v>24</c:v>
                </c:pt>
                <c:pt idx="186">
                  <c:v>24</c:v>
                </c:pt>
                <c:pt idx="187">
                  <c:v>24</c:v>
                </c:pt>
                <c:pt idx="188">
                  <c:v>24</c:v>
                </c:pt>
                <c:pt idx="189">
                  <c:v>24</c:v>
                </c:pt>
                <c:pt idx="190">
                  <c:v>24</c:v>
                </c:pt>
                <c:pt idx="191">
                  <c:v>24</c:v>
                </c:pt>
                <c:pt idx="192">
                  <c:v>24</c:v>
                </c:pt>
                <c:pt idx="193">
                  <c:v>25</c:v>
                </c:pt>
                <c:pt idx="194">
                  <c:v>25</c:v>
                </c:pt>
                <c:pt idx="195">
                  <c:v>25</c:v>
                </c:pt>
                <c:pt idx="196">
                  <c:v>25</c:v>
                </c:pt>
                <c:pt idx="197">
                  <c:v>25</c:v>
                </c:pt>
                <c:pt idx="198">
                  <c:v>25</c:v>
                </c:pt>
                <c:pt idx="199">
                  <c:v>25</c:v>
                </c:pt>
                <c:pt idx="200">
                  <c:v>25</c:v>
                </c:pt>
                <c:pt idx="201">
                  <c:v>25</c:v>
                </c:pt>
                <c:pt idx="202">
                  <c:v>25</c:v>
                </c:pt>
                <c:pt idx="203">
                  <c:v>26</c:v>
                </c:pt>
                <c:pt idx="204">
                  <c:v>26</c:v>
                </c:pt>
                <c:pt idx="205">
                  <c:v>26</c:v>
                </c:pt>
                <c:pt idx="206">
                  <c:v>26</c:v>
                </c:pt>
                <c:pt idx="207">
                  <c:v>26</c:v>
                </c:pt>
                <c:pt idx="208">
                  <c:v>26</c:v>
                </c:pt>
                <c:pt idx="209">
                  <c:v>26</c:v>
                </c:pt>
                <c:pt idx="210">
                  <c:v>26</c:v>
                </c:pt>
                <c:pt idx="211">
                  <c:v>26</c:v>
                </c:pt>
                <c:pt idx="212">
                  <c:v>26</c:v>
                </c:pt>
                <c:pt idx="213">
                  <c:v>26</c:v>
                </c:pt>
                <c:pt idx="214">
                  <c:v>26</c:v>
                </c:pt>
                <c:pt idx="215">
                  <c:v>26</c:v>
                </c:pt>
                <c:pt idx="216">
                  <c:v>26</c:v>
                </c:pt>
                <c:pt idx="217">
                  <c:v>26</c:v>
                </c:pt>
                <c:pt idx="218">
                  <c:v>26</c:v>
                </c:pt>
                <c:pt idx="219">
                  <c:v>26</c:v>
                </c:pt>
                <c:pt idx="220">
                  <c:v>27</c:v>
                </c:pt>
                <c:pt idx="221">
                  <c:v>27</c:v>
                </c:pt>
                <c:pt idx="222">
                  <c:v>27</c:v>
                </c:pt>
                <c:pt idx="223">
                  <c:v>27</c:v>
                </c:pt>
                <c:pt idx="224">
                  <c:v>27</c:v>
                </c:pt>
                <c:pt idx="225">
                  <c:v>27</c:v>
                </c:pt>
                <c:pt idx="226">
                  <c:v>27</c:v>
                </c:pt>
                <c:pt idx="227">
                  <c:v>27</c:v>
                </c:pt>
                <c:pt idx="228">
                  <c:v>27</c:v>
                </c:pt>
                <c:pt idx="229">
                  <c:v>27</c:v>
                </c:pt>
                <c:pt idx="230">
                  <c:v>27</c:v>
                </c:pt>
                <c:pt idx="231">
                  <c:v>27</c:v>
                </c:pt>
                <c:pt idx="232">
                  <c:v>27</c:v>
                </c:pt>
                <c:pt idx="233">
                  <c:v>27</c:v>
                </c:pt>
                <c:pt idx="234">
                  <c:v>27</c:v>
                </c:pt>
                <c:pt idx="235">
                  <c:v>27</c:v>
                </c:pt>
                <c:pt idx="236">
                  <c:v>27</c:v>
                </c:pt>
                <c:pt idx="237">
                  <c:v>27</c:v>
                </c:pt>
                <c:pt idx="238">
                  <c:v>27</c:v>
                </c:pt>
                <c:pt idx="239">
                  <c:v>27</c:v>
                </c:pt>
                <c:pt idx="240">
                  <c:v>28</c:v>
                </c:pt>
                <c:pt idx="241">
                  <c:v>28</c:v>
                </c:pt>
                <c:pt idx="242">
                  <c:v>28</c:v>
                </c:pt>
                <c:pt idx="243">
                  <c:v>28</c:v>
                </c:pt>
                <c:pt idx="244">
                  <c:v>28</c:v>
                </c:pt>
                <c:pt idx="245">
                  <c:v>28</c:v>
                </c:pt>
                <c:pt idx="246">
                  <c:v>28</c:v>
                </c:pt>
                <c:pt idx="247">
                  <c:v>28</c:v>
                </c:pt>
                <c:pt idx="248">
                  <c:v>28</c:v>
                </c:pt>
                <c:pt idx="249">
                  <c:v>28</c:v>
                </c:pt>
                <c:pt idx="250">
                  <c:v>28</c:v>
                </c:pt>
                <c:pt idx="251">
                  <c:v>28</c:v>
                </c:pt>
                <c:pt idx="252">
                  <c:v>28</c:v>
                </c:pt>
                <c:pt idx="253">
                  <c:v>28</c:v>
                </c:pt>
                <c:pt idx="254">
                  <c:v>29</c:v>
                </c:pt>
                <c:pt idx="255">
                  <c:v>29</c:v>
                </c:pt>
                <c:pt idx="256">
                  <c:v>29</c:v>
                </c:pt>
                <c:pt idx="257">
                  <c:v>29</c:v>
                </c:pt>
                <c:pt idx="258">
                  <c:v>29</c:v>
                </c:pt>
                <c:pt idx="259">
                  <c:v>29</c:v>
                </c:pt>
                <c:pt idx="260">
                  <c:v>29</c:v>
                </c:pt>
                <c:pt idx="261">
                  <c:v>29</c:v>
                </c:pt>
                <c:pt idx="262">
                  <c:v>29</c:v>
                </c:pt>
                <c:pt idx="263">
                  <c:v>29</c:v>
                </c:pt>
                <c:pt idx="264">
                  <c:v>29</c:v>
                </c:pt>
                <c:pt idx="265">
                  <c:v>29</c:v>
                </c:pt>
                <c:pt idx="266">
                  <c:v>29</c:v>
                </c:pt>
                <c:pt idx="267">
                  <c:v>29</c:v>
                </c:pt>
                <c:pt idx="268">
                  <c:v>30</c:v>
                </c:pt>
                <c:pt idx="269">
                  <c:v>30</c:v>
                </c:pt>
                <c:pt idx="270">
                  <c:v>30</c:v>
                </c:pt>
                <c:pt idx="271">
                  <c:v>30</c:v>
                </c:pt>
                <c:pt idx="272">
                  <c:v>30</c:v>
                </c:pt>
                <c:pt idx="273">
                  <c:v>30</c:v>
                </c:pt>
                <c:pt idx="274">
                  <c:v>30</c:v>
                </c:pt>
                <c:pt idx="275">
                  <c:v>30</c:v>
                </c:pt>
                <c:pt idx="276">
                  <c:v>30</c:v>
                </c:pt>
                <c:pt idx="277">
                  <c:v>30</c:v>
                </c:pt>
                <c:pt idx="278">
                  <c:v>30</c:v>
                </c:pt>
                <c:pt idx="279">
                  <c:v>30</c:v>
                </c:pt>
                <c:pt idx="280">
                  <c:v>30</c:v>
                </c:pt>
                <c:pt idx="281">
                  <c:v>30</c:v>
                </c:pt>
                <c:pt idx="282">
                  <c:v>30</c:v>
                </c:pt>
                <c:pt idx="283">
                  <c:v>30</c:v>
                </c:pt>
                <c:pt idx="284">
                  <c:v>30</c:v>
                </c:pt>
                <c:pt idx="285">
                  <c:v>30</c:v>
                </c:pt>
                <c:pt idx="286">
                  <c:v>30</c:v>
                </c:pt>
                <c:pt idx="287">
                  <c:v>31</c:v>
                </c:pt>
                <c:pt idx="288">
                  <c:v>31</c:v>
                </c:pt>
                <c:pt idx="289">
                  <c:v>31</c:v>
                </c:pt>
                <c:pt idx="290">
                  <c:v>31</c:v>
                </c:pt>
                <c:pt idx="291">
                  <c:v>31</c:v>
                </c:pt>
                <c:pt idx="292">
                  <c:v>31</c:v>
                </c:pt>
                <c:pt idx="293">
                  <c:v>31</c:v>
                </c:pt>
                <c:pt idx="294">
                  <c:v>31</c:v>
                </c:pt>
                <c:pt idx="295">
                  <c:v>31</c:v>
                </c:pt>
                <c:pt idx="296">
                  <c:v>31</c:v>
                </c:pt>
                <c:pt idx="297">
                  <c:v>31</c:v>
                </c:pt>
                <c:pt idx="298">
                  <c:v>31</c:v>
                </c:pt>
                <c:pt idx="299">
                  <c:v>31</c:v>
                </c:pt>
                <c:pt idx="300">
                  <c:v>31</c:v>
                </c:pt>
                <c:pt idx="301">
                  <c:v>31</c:v>
                </c:pt>
                <c:pt idx="302">
                  <c:v>32</c:v>
                </c:pt>
                <c:pt idx="303">
                  <c:v>32</c:v>
                </c:pt>
                <c:pt idx="304">
                  <c:v>32</c:v>
                </c:pt>
                <c:pt idx="305">
                  <c:v>32</c:v>
                </c:pt>
                <c:pt idx="306">
                  <c:v>32</c:v>
                </c:pt>
                <c:pt idx="307">
                  <c:v>32</c:v>
                </c:pt>
                <c:pt idx="308">
                  <c:v>32</c:v>
                </c:pt>
                <c:pt idx="309">
                  <c:v>32</c:v>
                </c:pt>
                <c:pt idx="310">
                  <c:v>32</c:v>
                </c:pt>
                <c:pt idx="311">
                  <c:v>32</c:v>
                </c:pt>
                <c:pt idx="312">
                  <c:v>32</c:v>
                </c:pt>
                <c:pt idx="313">
                  <c:v>32</c:v>
                </c:pt>
                <c:pt idx="314">
                  <c:v>32</c:v>
                </c:pt>
                <c:pt idx="315">
                  <c:v>32</c:v>
                </c:pt>
                <c:pt idx="316">
                  <c:v>33</c:v>
                </c:pt>
                <c:pt idx="317">
                  <c:v>33</c:v>
                </c:pt>
                <c:pt idx="318">
                  <c:v>33</c:v>
                </c:pt>
                <c:pt idx="319">
                  <c:v>33</c:v>
                </c:pt>
                <c:pt idx="320">
                  <c:v>33</c:v>
                </c:pt>
                <c:pt idx="321">
                  <c:v>33</c:v>
                </c:pt>
                <c:pt idx="322">
                  <c:v>33</c:v>
                </c:pt>
                <c:pt idx="323">
                  <c:v>33</c:v>
                </c:pt>
                <c:pt idx="324">
                  <c:v>33</c:v>
                </c:pt>
                <c:pt idx="325">
                  <c:v>33</c:v>
                </c:pt>
                <c:pt idx="326">
                  <c:v>33</c:v>
                </c:pt>
                <c:pt idx="327">
                  <c:v>33</c:v>
                </c:pt>
                <c:pt idx="328">
                  <c:v>33</c:v>
                </c:pt>
                <c:pt idx="329">
                  <c:v>33</c:v>
                </c:pt>
                <c:pt idx="330">
                  <c:v>33</c:v>
                </c:pt>
                <c:pt idx="331">
                  <c:v>33</c:v>
                </c:pt>
                <c:pt idx="332">
                  <c:v>33</c:v>
                </c:pt>
                <c:pt idx="333">
                  <c:v>33</c:v>
                </c:pt>
                <c:pt idx="334">
                  <c:v>33</c:v>
                </c:pt>
                <c:pt idx="335">
                  <c:v>33</c:v>
                </c:pt>
                <c:pt idx="336">
                  <c:v>33</c:v>
                </c:pt>
                <c:pt idx="337">
                  <c:v>33</c:v>
                </c:pt>
                <c:pt idx="338">
                  <c:v>33</c:v>
                </c:pt>
                <c:pt idx="339">
                  <c:v>33</c:v>
                </c:pt>
                <c:pt idx="340">
                  <c:v>33</c:v>
                </c:pt>
                <c:pt idx="341">
                  <c:v>33</c:v>
                </c:pt>
                <c:pt idx="342">
                  <c:v>33</c:v>
                </c:pt>
                <c:pt idx="343">
                  <c:v>34</c:v>
                </c:pt>
                <c:pt idx="344">
                  <c:v>34</c:v>
                </c:pt>
                <c:pt idx="345">
                  <c:v>34</c:v>
                </c:pt>
                <c:pt idx="346">
                  <c:v>34</c:v>
                </c:pt>
                <c:pt idx="347">
                  <c:v>34</c:v>
                </c:pt>
                <c:pt idx="348">
                  <c:v>34</c:v>
                </c:pt>
                <c:pt idx="349">
                  <c:v>34</c:v>
                </c:pt>
                <c:pt idx="350">
                  <c:v>34</c:v>
                </c:pt>
                <c:pt idx="351">
                  <c:v>34</c:v>
                </c:pt>
                <c:pt idx="352">
                  <c:v>34</c:v>
                </c:pt>
                <c:pt idx="353">
                  <c:v>34</c:v>
                </c:pt>
                <c:pt idx="354">
                  <c:v>34</c:v>
                </c:pt>
                <c:pt idx="355">
                  <c:v>34</c:v>
                </c:pt>
                <c:pt idx="356">
                  <c:v>34</c:v>
                </c:pt>
                <c:pt idx="357">
                  <c:v>34</c:v>
                </c:pt>
                <c:pt idx="358">
                  <c:v>34</c:v>
                </c:pt>
                <c:pt idx="359">
                  <c:v>34</c:v>
                </c:pt>
                <c:pt idx="360">
                  <c:v>34</c:v>
                </c:pt>
                <c:pt idx="361">
                  <c:v>34</c:v>
                </c:pt>
                <c:pt idx="362">
                  <c:v>34</c:v>
                </c:pt>
                <c:pt idx="363">
                  <c:v>34</c:v>
                </c:pt>
                <c:pt idx="364">
                  <c:v>35</c:v>
                </c:pt>
                <c:pt idx="365">
                  <c:v>35</c:v>
                </c:pt>
                <c:pt idx="366">
                  <c:v>35</c:v>
                </c:pt>
                <c:pt idx="367">
                  <c:v>35</c:v>
                </c:pt>
                <c:pt idx="368">
                  <c:v>35</c:v>
                </c:pt>
                <c:pt idx="369">
                  <c:v>35</c:v>
                </c:pt>
                <c:pt idx="370">
                  <c:v>35</c:v>
                </c:pt>
                <c:pt idx="371">
                  <c:v>35</c:v>
                </c:pt>
                <c:pt idx="372">
                  <c:v>35</c:v>
                </c:pt>
                <c:pt idx="373">
                  <c:v>35</c:v>
                </c:pt>
                <c:pt idx="374">
                  <c:v>35</c:v>
                </c:pt>
                <c:pt idx="375">
                  <c:v>35</c:v>
                </c:pt>
                <c:pt idx="376">
                  <c:v>35</c:v>
                </c:pt>
                <c:pt idx="377">
                  <c:v>35</c:v>
                </c:pt>
                <c:pt idx="378">
                  <c:v>35</c:v>
                </c:pt>
                <c:pt idx="379">
                  <c:v>35</c:v>
                </c:pt>
                <c:pt idx="380">
                  <c:v>35</c:v>
                </c:pt>
                <c:pt idx="381">
                  <c:v>35</c:v>
                </c:pt>
                <c:pt idx="382">
                  <c:v>35</c:v>
                </c:pt>
                <c:pt idx="383">
                  <c:v>35</c:v>
                </c:pt>
                <c:pt idx="384">
                  <c:v>36</c:v>
                </c:pt>
                <c:pt idx="385">
                  <c:v>36</c:v>
                </c:pt>
                <c:pt idx="386">
                  <c:v>36</c:v>
                </c:pt>
                <c:pt idx="387">
                  <c:v>36</c:v>
                </c:pt>
                <c:pt idx="388">
                  <c:v>36</c:v>
                </c:pt>
                <c:pt idx="389">
                  <c:v>36</c:v>
                </c:pt>
                <c:pt idx="390">
                  <c:v>36</c:v>
                </c:pt>
                <c:pt idx="391">
                  <c:v>36</c:v>
                </c:pt>
                <c:pt idx="392">
                  <c:v>36</c:v>
                </c:pt>
                <c:pt idx="393">
                  <c:v>36</c:v>
                </c:pt>
                <c:pt idx="394">
                  <c:v>36</c:v>
                </c:pt>
                <c:pt idx="395">
                  <c:v>36</c:v>
                </c:pt>
                <c:pt idx="396">
                  <c:v>36</c:v>
                </c:pt>
                <c:pt idx="397">
                  <c:v>36</c:v>
                </c:pt>
                <c:pt idx="398">
                  <c:v>36</c:v>
                </c:pt>
                <c:pt idx="399">
                  <c:v>36</c:v>
                </c:pt>
                <c:pt idx="400">
                  <c:v>36</c:v>
                </c:pt>
                <c:pt idx="401">
                  <c:v>36</c:v>
                </c:pt>
                <c:pt idx="402">
                  <c:v>36</c:v>
                </c:pt>
                <c:pt idx="403">
                  <c:v>36</c:v>
                </c:pt>
                <c:pt idx="404">
                  <c:v>37</c:v>
                </c:pt>
                <c:pt idx="405">
                  <c:v>37</c:v>
                </c:pt>
                <c:pt idx="406">
                  <c:v>37</c:v>
                </c:pt>
                <c:pt idx="407">
                  <c:v>37</c:v>
                </c:pt>
                <c:pt idx="408">
                  <c:v>37</c:v>
                </c:pt>
                <c:pt idx="409">
                  <c:v>37</c:v>
                </c:pt>
                <c:pt idx="410">
                  <c:v>37</c:v>
                </c:pt>
                <c:pt idx="411">
                  <c:v>37</c:v>
                </c:pt>
                <c:pt idx="412">
                  <c:v>37</c:v>
                </c:pt>
                <c:pt idx="413">
                  <c:v>37</c:v>
                </c:pt>
                <c:pt idx="414">
                  <c:v>37</c:v>
                </c:pt>
                <c:pt idx="415">
                  <c:v>37</c:v>
                </c:pt>
                <c:pt idx="416">
                  <c:v>37</c:v>
                </c:pt>
                <c:pt idx="417">
                  <c:v>37</c:v>
                </c:pt>
                <c:pt idx="418">
                  <c:v>37</c:v>
                </c:pt>
                <c:pt idx="419">
                  <c:v>37</c:v>
                </c:pt>
                <c:pt idx="420">
                  <c:v>37</c:v>
                </c:pt>
                <c:pt idx="421">
                  <c:v>37</c:v>
                </c:pt>
                <c:pt idx="422">
                  <c:v>38</c:v>
                </c:pt>
                <c:pt idx="423">
                  <c:v>38</c:v>
                </c:pt>
                <c:pt idx="424">
                  <c:v>38</c:v>
                </c:pt>
                <c:pt idx="425">
                  <c:v>38</c:v>
                </c:pt>
                <c:pt idx="426">
                  <c:v>38</c:v>
                </c:pt>
                <c:pt idx="427">
                  <c:v>38</c:v>
                </c:pt>
                <c:pt idx="428">
                  <c:v>38</c:v>
                </c:pt>
                <c:pt idx="429">
                  <c:v>38</c:v>
                </c:pt>
                <c:pt idx="430">
                  <c:v>38</c:v>
                </c:pt>
                <c:pt idx="431">
                  <c:v>38</c:v>
                </c:pt>
                <c:pt idx="432">
                  <c:v>38</c:v>
                </c:pt>
                <c:pt idx="433">
                  <c:v>38</c:v>
                </c:pt>
                <c:pt idx="434">
                  <c:v>38</c:v>
                </c:pt>
                <c:pt idx="435">
                  <c:v>38</c:v>
                </c:pt>
                <c:pt idx="436">
                  <c:v>38</c:v>
                </c:pt>
                <c:pt idx="437">
                  <c:v>38</c:v>
                </c:pt>
                <c:pt idx="438">
                  <c:v>38</c:v>
                </c:pt>
                <c:pt idx="439">
                  <c:v>38</c:v>
                </c:pt>
                <c:pt idx="440">
                  <c:v>38</c:v>
                </c:pt>
                <c:pt idx="441">
                  <c:v>38</c:v>
                </c:pt>
                <c:pt idx="442">
                  <c:v>38</c:v>
                </c:pt>
                <c:pt idx="443">
                  <c:v>39</c:v>
                </c:pt>
                <c:pt idx="444">
                  <c:v>39</c:v>
                </c:pt>
                <c:pt idx="445">
                  <c:v>39</c:v>
                </c:pt>
                <c:pt idx="446">
                  <c:v>39</c:v>
                </c:pt>
                <c:pt idx="447">
                  <c:v>39</c:v>
                </c:pt>
                <c:pt idx="448">
                  <c:v>39</c:v>
                </c:pt>
                <c:pt idx="449">
                  <c:v>39</c:v>
                </c:pt>
                <c:pt idx="450">
                  <c:v>39</c:v>
                </c:pt>
                <c:pt idx="451">
                  <c:v>39</c:v>
                </c:pt>
                <c:pt idx="452">
                  <c:v>39</c:v>
                </c:pt>
                <c:pt idx="453">
                  <c:v>39</c:v>
                </c:pt>
                <c:pt idx="454">
                  <c:v>39</c:v>
                </c:pt>
                <c:pt idx="455">
                  <c:v>39</c:v>
                </c:pt>
                <c:pt idx="456">
                  <c:v>39</c:v>
                </c:pt>
                <c:pt idx="457">
                  <c:v>39</c:v>
                </c:pt>
                <c:pt idx="458">
                  <c:v>40</c:v>
                </c:pt>
                <c:pt idx="459">
                  <c:v>40</c:v>
                </c:pt>
                <c:pt idx="460">
                  <c:v>40</c:v>
                </c:pt>
                <c:pt idx="461">
                  <c:v>40</c:v>
                </c:pt>
                <c:pt idx="462">
                  <c:v>40</c:v>
                </c:pt>
                <c:pt idx="463">
                  <c:v>40</c:v>
                </c:pt>
                <c:pt idx="464">
                  <c:v>40</c:v>
                </c:pt>
                <c:pt idx="465">
                  <c:v>40</c:v>
                </c:pt>
                <c:pt idx="466">
                  <c:v>40</c:v>
                </c:pt>
                <c:pt idx="467">
                  <c:v>40</c:v>
                </c:pt>
                <c:pt idx="468">
                  <c:v>40</c:v>
                </c:pt>
                <c:pt idx="469">
                  <c:v>40</c:v>
                </c:pt>
                <c:pt idx="470">
                  <c:v>41</c:v>
                </c:pt>
                <c:pt idx="471">
                  <c:v>41</c:v>
                </c:pt>
                <c:pt idx="472">
                  <c:v>41</c:v>
                </c:pt>
                <c:pt idx="473">
                  <c:v>41</c:v>
                </c:pt>
                <c:pt idx="474">
                  <c:v>41</c:v>
                </c:pt>
                <c:pt idx="475">
                  <c:v>41</c:v>
                </c:pt>
                <c:pt idx="476">
                  <c:v>41</c:v>
                </c:pt>
                <c:pt idx="477">
                  <c:v>41</c:v>
                </c:pt>
                <c:pt idx="478">
                  <c:v>41</c:v>
                </c:pt>
                <c:pt idx="479">
                  <c:v>41</c:v>
                </c:pt>
                <c:pt idx="480">
                  <c:v>41</c:v>
                </c:pt>
                <c:pt idx="481">
                  <c:v>41</c:v>
                </c:pt>
                <c:pt idx="482">
                  <c:v>41</c:v>
                </c:pt>
                <c:pt idx="483">
                  <c:v>41</c:v>
                </c:pt>
                <c:pt idx="484">
                  <c:v>41</c:v>
                </c:pt>
                <c:pt idx="485">
                  <c:v>41</c:v>
                </c:pt>
                <c:pt idx="486">
                  <c:v>41</c:v>
                </c:pt>
                <c:pt idx="487">
                  <c:v>41</c:v>
                </c:pt>
                <c:pt idx="488">
                  <c:v>41</c:v>
                </c:pt>
                <c:pt idx="489">
                  <c:v>42</c:v>
                </c:pt>
                <c:pt idx="490">
                  <c:v>42</c:v>
                </c:pt>
                <c:pt idx="491">
                  <c:v>42</c:v>
                </c:pt>
                <c:pt idx="492">
                  <c:v>42</c:v>
                </c:pt>
                <c:pt idx="493">
                  <c:v>42</c:v>
                </c:pt>
                <c:pt idx="494">
                  <c:v>42</c:v>
                </c:pt>
                <c:pt idx="495">
                  <c:v>42</c:v>
                </c:pt>
                <c:pt idx="496">
                  <c:v>42</c:v>
                </c:pt>
                <c:pt idx="497">
                  <c:v>42</c:v>
                </c:pt>
                <c:pt idx="498">
                  <c:v>42</c:v>
                </c:pt>
                <c:pt idx="499">
                  <c:v>42</c:v>
                </c:pt>
                <c:pt idx="500">
                  <c:v>42</c:v>
                </c:pt>
                <c:pt idx="501">
                  <c:v>43</c:v>
                </c:pt>
                <c:pt idx="502">
                  <c:v>43</c:v>
                </c:pt>
                <c:pt idx="503">
                  <c:v>43</c:v>
                </c:pt>
                <c:pt idx="504">
                  <c:v>43</c:v>
                </c:pt>
                <c:pt idx="505">
                  <c:v>43</c:v>
                </c:pt>
                <c:pt idx="506">
                  <c:v>43</c:v>
                </c:pt>
                <c:pt idx="507">
                  <c:v>43</c:v>
                </c:pt>
                <c:pt idx="508">
                  <c:v>43</c:v>
                </c:pt>
                <c:pt idx="509">
                  <c:v>43</c:v>
                </c:pt>
                <c:pt idx="510">
                  <c:v>43</c:v>
                </c:pt>
                <c:pt idx="511">
                  <c:v>43</c:v>
                </c:pt>
                <c:pt idx="512">
                  <c:v>43</c:v>
                </c:pt>
                <c:pt idx="513">
                  <c:v>43</c:v>
                </c:pt>
                <c:pt idx="514">
                  <c:v>44</c:v>
                </c:pt>
                <c:pt idx="515">
                  <c:v>44</c:v>
                </c:pt>
                <c:pt idx="516">
                  <c:v>44</c:v>
                </c:pt>
                <c:pt idx="517">
                  <c:v>44</c:v>
                </c:pt>
                <c:pt idx="518">
                  <c:v>44</c:v>
                </c:pt>
                <c:pt idx="519">
                  <c:v>44</c:v>
                </c:pt>
                <c:pt idx="520">
                  <c:v>44</c:v>
                </c:pt>
                <c:pt idx="521">
                  <c:v>44</c:v>
                </c:pt>
                <c:pt idx="522">
                  <c:v>44</c:v>
                </c:pt>
                <c:pt idx="523">
                  <c:v>44</c:v>
                </c:pt>
                <c:pt idx="524">
                  <c:v>44</c:v>
                </c:pt>
                <c:pt idx="525">
                  <c:v>45</c:v>
                </c:pt>
                <c:pt idx="526">
                  <c:v>45</c:v>
                </c:pt>
                <c:pt idx="527">
                  <c:v>45</c:v>
                </c:pt>
                <c:pt idx="528">
                  <c:v>45</c:v>
                </c:pt>
                <c:pt idx="529">
                  <c:v>45</c:v>
                </c:pt>
                <c:pt idx="530">
                  <c:v>45</c:v>
                </c:pt>
                <c:pt idx="531">
                  <c:v>45</c:v>
                </c:pt>
                <c:pt idx="532">
                  <c:v>45</c:v>
                </c:pt>
                <c:pt idx="533">
                  <c:v>45</c:v>
                </c:pt>
                <c:pt idx="534">
                  <c:v>45</c:v>
                </c:pt>
                <c:pt idx="535">
                  <c:v>45</c:v>
                </c:pt>
                <c:pt idx="536">
                  <c:v>45</c:v>
                </c:pt>
                <c:pt idx="537">
                  <c:v>46</c:v>
                </c:pt>
                <c:pt idx="538">
                  <c:v>46</c:v>
                </c:pt>
                <c:pt idx="539">
                  <c:v>46</c:v>
                </c:pt>
                <c:pt idx="540">
                  <c:v>46</c:v>
                </c:pt>
                <c:pt idx="541">
                  <c:v>46</c:v>
                </c:pt>
                <c:pt idx="542">
                  <c:v>46</c:v>
                </c:pt>
                <c:pt idx="543">
                  <c:v>46</c:v>
                </c:pt>
                <c:pt idx="544">
                  <c:v>47</c:v>
                </c:pt>
                <c:pt idx="545">
                  <c:v>47</c:v>
                </c:pt>
                <c:pt idx="546">
                  <c:v>47</c:v>
                </c:pt>
                <c:pt idx="547">
                  <c:v>47</c:v>
                </c:pt>
                <c:pt idx="548">
                  <c:v>47</c:v>
                </c:pt>
                <c:pt idx="549">
                  <c:v>47</c:v>
                </c:pt>
                <c:pt idx="550">
                  <c:v>47</c:v>
                </c:pt>
                <c:pt idx="551">
                  <c:v>47</c:v>
                </c:pt>
                <c:pt idx="552">
                  <c:v>47</c:v>
                </c:pt>
                <c:pt idx="553">
                  <c:v>47</c:v>
                </c:pt>
                <c:pt idx="554">
                  <c:v>47</c:v>
                </c:pt>
                <c:pt idx="555">
                  <c:v>47</c:v>
                </c:pt>
                <c:pt idx="556">
                  <c:v>47</c:v>
                </c:pt>
                <c:pt idx="557">
                  <c:v>48</c:v>
                </c:pt>
                <c:pt idx="558">
                  <c:v>48</c:v>
                </c:pt>
                <c:pt idx="559">
                  <c:v>48</c:v>
                </c:pt>
                <c:pt idx="560">
                  <c:v>48</c:v>
                </c:pt>
                <c:pt idx="561">
                  <c:v>48</c:v>
                </c:pt>
                <c:pt idx="562">
                  <c:v>48</c:v>
                </c:pt>
                <c:pt idx="563">
                  <c:v>48</c:v>
                </c:pt>
                <c:pt idx="564">
                  <c:v>48</c:v>
                </c:pt>
                <c:pt idx="565">
                  <c:v>48</c:v>
                </c:pt>
                <c:pt idx="566">
                  <c:v>48</c:v>
                </c:pt>
                <c:pt idx="567">
                  <c:v>48</c:v>
                </c:pt>
                <c:pt idx="568">
                  <c:v>49</c:v>
                </c:pt>
                <c:pt idx="569">
                  <c:v>49</c:v>
                </c:pt>
                <c:pt idx="570">
                  <c:v>49</c:v>
                </c:pt>
                <c:pt idx="571">
                  <c:v>49</c:v>
                </c:pt>
                <c:pt idx="572">
                  <c:v>49</c:v>
                </c:pt>
                <c:pt idx="573">
                  <c:v>49</c:v>
                </c:pt>
                <c:pt idx="574">
                  <c:v>49</c:v>
                </c:pt>
                <c:pt idx="575">
                  <c:v>49</c:v>
                </c:pt>
                <c:pt idx="576">
                  <c:v>49</c:v>
                </c:pt>
                <c:pt idx="577">
                  <c:v>50</c:v>
                </c:pt>
                <c:pt idx="578">
                  <c:v>50</c:v>
                </c:pt>
                <c:pt idx="579">
                  <c:v>50</c:v>
                </c:pt>
                <c:pt idx="580">
                  <c:v>50</c:v>
                </c:pt>
                <c:pt idx="581">
                  <c:v>50</c:v>
                </c:pt>
                <c:pt idx="582">
                  <c:v>50</c:v>
                </c:pt>
                <c:pt idx="583">
                  <c:v>50</c:v>
                </c:pt>
                <c:pt idx="584">
                  <c:v>51</c:v>
                </c:pt>
                <c:pt idx="585">
                  <c:v>51</c:v>
                </c:pt>
                <c:pt idx="586">
                  <c:v>51</c:v>
                </c:pt>
                <c:pt idx="587">
                  <c:v>51</c:v>
                </c:pt>
                <c:pt idx="588">
                  <c:v>51</c:v>
                </c:pt>
                <c:pt idx="589">
                  <c:v>51</c:v>
                </c:pt>
                <c:pt idx="590">
                  <c:v>51</c:v>
                </c:pt>
                <c:pt idx="591">
                  <c:v>52</c:v>
                </c:pt>
                <c:pt idx="592">
                  <c:v>52</c:v>
                </c:pt>
                <c:pt idx="593">
                  <c:v>52</c:v>
                </c:pt>
                <c:pt idx="594">
                  <c:v>52</c:v>
                </c:pt>
                <c:pt idx="595">
                  <c:v>52</c:v>
                </c:pt>
                <c:pt idx="596">
                  <c:v>52</c:v>
                </c:pt>
                <c:pt idx="597">
                  <c:v>52</c:v>
                </c:pt>
                <c:pt idx="598">
                  <c:v>53</c:v>
                </c:pt>
                <c:pt idx="599">
                  <c:v>53</c:v>
                </c:pt>
                <c:pt idx="600">
                  <c:v>53</c:v>
                </c:pt>
                <c:pt idx="601">
                  <c:v>53</c:v>
                </c:pt>
                <c:pt idx="602">
                  <c:v>53</c:v>
                </c:pt>
                <c:pt idx="603">
                  <c:v>53</c:v>
                </c:pt>
                <c:pt idx="604">
                  <c:v>53</c:v>
                </c:pt>
                <c:pt idx="605">
                  <c:v>53</c:v>
                </c:pt>
                <c:pt idx="606">
                  <c:v>53</c:v>
                </c:pt>
                <c:pt idx="607">
                  <c:v>54</c:v>
                </c:pt>
                <c:pt idx="608">
                  <c:v>54</c:v>
                </c:pt>
                <c:pt idx="609">
                  <c:v>55</c:v>
                </c:pt>
                <c:pt idx="610">
                  <c:v>55</c:v>
                </c:pt>
                <c:pt idx="611">
                  <c:v>55</c:v>
                </c:pt>
                <c:pt idx="612">
                  <c:v>55</c:v>
                </c:pt>
                <c:pt idx="613">
                  <c:v>55</c:v>
                </c:pt>
                <c:pt idx="614">
                  <c:v>55</c:v>
                </c:pt>
                <c:pt idx="615">
                  <c:v>55</c:v>
                </c:pt>
                <c:pt idx="616">
                  <c:v>55</c:v>
                </c:pt>
                <c:pt idx="617">
                  <c:v>55</c:v>
                </c:pt>
                <c:pt idx="618">
                  <c:v>55</c:v>
                </c:pt>
                <c:pt idx="619">
                  <c:v>55</c:v>
                </c:pt>
                <c:pt idx="620">
                  <c:v>55</c:v>
                </c:pt>
                <c:pt idx="621">
                  <c:v>55</c:v>
                </c:pt>
                <c:pt idx="622">
                  <c:v>56</c:v>
                </c:pt>
                <c:pt idx="623">
                  <c:v>56</c:v>
                </c:pt>
                <c:pt idx="624">
                  <c:v>56</c:v>
                </c:pt>
                <c:pt idx="625">
                  <c:v>56</c:v>
                </c:pt>
                <c:pt idx="626">
                  <c:v>56</c:v>
                </c:pt>
                <c:pt idx="627">
                  <c:v>56</c:v>
                </c:pt>
                <c:pt idx="628">
                  <c:v>56</c:v>
                </c:pt>
                <c:pt idx="629">
                  <c:v>56</c:v>
                </c:pt>
                <c:pt idx="630">
                  <c:v>56</c:v>
                </c:pt>
                <c:pt idx="631">
                  <c:v>56</c:v>
                </c:pt>
                <c:pt idx="632">
                  <c:v>56</c:v>
                </c:pt>
                <c:pt idx="633">
                  <c:v>57</c:v>
                </c:pt>
                <c:pt idx="634">
                  <c:v>57</c:v>
                </c:pt>
                <c:pt idx="635">
                  <c:v>58</c:v>
                </c:pt>
                <c:pt idx="636">
                  <c:v>58</c:v>
                </c:pt>
                <c:pt idx="637">
                  <c:v>58</c:v>
                </c:pt>
                <c:pt idx="638">
                  <c:v>58</c:v>
                </c:pt>
                <c:pt idx="639">
                  <c:v>58</c:v>
                </c:pt>
                <c:pt idx="640">
                  <c:v>58</c:v>
                </c:pt>
                <c:pt idx="641">
                  <c:v>59</c:v>
                </c:pt>
                <c:pt idx="642">
                  <c:v>59</c:v>
                </c:pt>
                <c:pt idx="643">
                  <c:v>59</c:v>
                </c:pt>
                <c:pt idx="644">
                  <c:v>60</c:v>
                </c:pt>
                <c:pt idx="645">
                  <c:v>60</c:v>
                </c:pt>
                <c:pt idx="646">
                  <c:v>60</c:v>
                </c:pt>
                <c:pt idx="647">
                  <c:v>61</c:v>
                </c:pt>
                <c:pt idx="648">
                  <c:v>61</c:v>
                </c:pt>
                <c:pt idx="649">
                  <c:v>61</c:v>
                </c:pt>
                <c:pt idx="650">
                  <c:v>62</c:v>
                </c:pt>
                <c:pt idx="651">
                  <c:v>62</c:v>
                </c:pt>
                <c:pt idx="652">
                  <c:v>63</c:v>
                </c:pt>
                <c:pt idx="653">
                  <c:v>63</c:v>
                </c:pt>
                <c:pt idx="654">
                  <c:v>63</c:v>
                </c:pt>
                <c:pt idx="655">
                  <c:v>63</c:v>
                </c:pt>
                <c:pt idx="656">
                  <c:v>64</c:v>
                </c:pt>
                <c:pt idx="657">
                  <c:v>64</c:v>
                </c:pt>
                <c:pt idx="658">
                  <c:v>65</c:v>
                </c:pt>
                <c:pt idx="659">
                  <c:v>65</c:v>
                </c:pt>
                <c:pt idx="660">
                  <c:v>65</c:v>
                </c:pt>
                <c:pt idx="661">
                  <c:v>66</c:v>
                </c:pt>
                <c:pt idx="662">
                  <c:v>66</c:v>
                </c:pt>
                <c:pt idx="663">
                  <c:v>66</c:v>
                </c:pt>
                <c:pt idx="664">
                  <c:v>66</c:v>
                </c:pt>
                <c:pt idx="665">
                  <c:v>66</c:v>
                </c:pt>
                <c:pt idx="666">
                  <c:v>66</c:v>
                </c:pt>
                <c:pt idx="667">
                  <c:v>67</c:v>
                </c:pt>
                <c:pt idx="668">
                  <c:v>67</c:v>
                </c:pt>
                <c:pt idx="669">
                  <c:v>68</c:v>
                </c:pt>
                <c:pt idx="670">
                  <c:v>68</c:v>
                </c:pt>
                <c:pt idx="671">
                  <c:v>68</c:v>
                </c:pt>
                <c:pt idx="672">
                  <c:v>69</c:v>
                </c:pt>
                <c:pt idx="673">
                  <c:v>69</c:v>
                </c:pt>
                <c:pt idx="674">
                  <c:v>69</c:v>
                </c:pt>
                <c:pt idx="675">
                  <c:v>70</c:v>
                </c:pt>
                <c:pt idx="676">
                  <c:v>70</c:v>
                </c:pt>
                <c:pt idx="677">
                  <c:v>70</c:v>
                </c:pt>
                <c:pt idx="678">
                  <c:v>70</c:v>
                </c:pt>
                <c:pt idx="679">
                  <c:v>70</c:v>
                </c:pt>
                <c:pt idx="680">
                  <c:v>71</c:v>
                </c:pt>
                <c:pt idx="681">
                  <c:v>72</c:v>
                </c:pt>
                <c:pt idx="682">
                  <c:v>73</c:v>
                </c:pt>
                <c:pt idx="683">
                  <c:v>73</c:v>
                </c:pt>
                <c:pt idx="684">
                  <c:v>73</c:v>
                </c:pt>
                <c:pt idx="685">
                  <c:v>74</c:v>
                </c:pt>
                <c:pt idx="686">
                  <c:v>75</c:v>
                </c:pt>
                <c:pt idx="687">
                  <c:v>76</c:v>
                </c:pt>
                <c:pt idx="688">
                  <c:v>76</c:v>
                </c:pt>
                <c:pt idx="689">
                  <c:v>76</c:v>
                </c:pt>
                <c:pt idx="690">
                  <c:v>77</c:v>
                </c:pt>
                <c:pt idx="691">
                  <c:v>77</c:v>
                </c:pt>
                <c:pt idx="692">
                  <c:v>77</c:v>
                </c:pt>
                <c:pt idx="693">
                  <c:v>77</c:v>
                </c:pt>
                <c:pt idx="694">
                  <c:v>78</c:v>
                </c:pt>
                <c:pt idx="695">
                  <c:v>78</c:v>
                </c:pt>
                <c:pt idx="696">
                  <c:v>79</c:v>
                </c:pt>
                <c:pt idx="697">
                  <c:v>80</c:v>
                </c:pt>
                <c:pt idx="698">
                  <c:v>80</c:v>
                </c:pt>
                <c:pt idx="699">
                  <c:v>80</c:v>
                </c:pt>
                <c:pt idx="700">
                  <c:v>81</c:v>
                </c:pt>
                <c:pt idx="701">
                  <c:v>81</c:v>
                </c:pt>
                <c:pt idx="702">
                  <c:v>81</c:v>
                </c:pt>
                <c:pt idx="703">
                  <c:v>81</c:v>
                </c:pt>
                <c:pt idx="704">
                  <c:v>83</c:v>
                </c:pt>
                <c:pt idx="705">
                  <c:v>83</c:v>
                </c:pt>
                <c:pt idx="706">
                  <c:v>84</c:v>
                </c:pt>
                <c:pt idx="707">
                  <c:v>85</c:v>
                </c:pt>
                <c:pt idx="708">
                  <c:v>85</c:v>
                </c:pt>
                <c:pt idx="709">
                  <c:v>85</c:v>
                </c:pt>
                <c:pt idx="710">
                  <c:v>86</c:v>
                </c:pt>
                <c:pt idx="711">
                  <c:v>86</c:v>
                </c:pt>
                <c:pt idx="712">
                  <c:v>87</c:v>
                </c:pt>
                <c:pt idx="713">
                  <c:v>89</c:v>
                </c:pt>
                <c:pt idx="714">
                  <c:v>90</c:v>
                </c:pt>
                <c:pt idx="715">
                  <c:v>91</c:v>
                </c:pt>
                <c:pt idx="716">
                  <c:v>91</c:v>
                </c:pt>
                <c:pt idx="717">
                  <c:v>92</c:v>
                </c:pt>
                <c:pt idx="718">
                  <c:v>94</c:v>
                </c:pt>
                <c:pt idx="719">
                  <c:v>99</c:v>
                </c:pt>
              </c:numCache>
            </c:numRef>
          </c:bubbleSize>
        </c:ser>
        <c:ser>
          <c:idx val="2"/>
          <c:order val="2"/>
          <c:tx>
            <c:v>For-Profit</c:v>
          </c:tx>
          <c:spPr>
            <a:solidFill>
              <a:sysClr val="window" lastClr="FFFFFF">
                <a:lumMod val="75000"/>
                <a:alpha val="50000"/>
              </a:sysClr>
            </a:solidFill>
            <a:ln>
              <a:solidFill>
                <a:prstClr val="black">
                  <a:alpha val="50000"/>
                </a:prstClr>
              </a:solidFill>
            </a:ln>
          </c:spPr>
          <c:xVal>
            <c:numRef>
              <c:f>FP!$C$2:$C$87</c:f>
              <c:numCache>
                <c:formatCode>General</c:formatCode>
                <c:ptCount val="86"/>
                <c:pt idx="0">
                  <c:v>35.1</c:v>
                </c:pt>
                <c:pt idx="1">
                  <c:v>43.7</c:v>
                </c:pt>
                <c:pt idx="2">
                  <c:v>13.7</c:v>
                </c:pt>
                <c:pt idx="3">
                  <c:v>37.9</c:v>
                </c:pt>
                <c:pt idx="4">
                  <c:v>27</c:v>
                </c:pt>
                <c:pt idx="5">
                  <c:v>85.4</c:v>
                </c:pt>
                <c:pt idx="6">
                  <c:v>71.599999999999994</c:v>
                </c:pt>
                <c:pt idx="7">
                  <c:v>28.2</c:v>
                </c:pt>
                <c:pt idx="8">
                  <c:v>30.1</c:v>
                </c:pt>
                <c:pt idx="9">
                  <c:v>63.4</c:v>
                </c:pt>
                <c:pt idx="10">
                  <c:v>1.9000000000000001</c:v>
                </c:pt>
                <c:pt idx="11">
                  <c:v>13.6</c:v>
                </c:pt>
                <c:pt idx="12">
                  <c:v>30.8</c:v>
                </c:pt>
                <c:pt idx="13">
                  <c:v>73.900000000000006</c:v>
                </c:pt>
                <c:pt idx="14">
                  <c:v>27.7</c:v>
                </c:pt>
                <c:pt idx="15">
                  <c:v>36.700000000000003</c:v>
                </c:pt>
                <c:pt idx="16">
                  <c:v>8</c:v>
                </c:pt>
                <c:pt idx="17">
                  <c:v>25.2</c:v>
                </c:pt>
                <c:pt idx="18">
                  <c:v>20.7</c:v>
                </c:pt>
                <c:pt idx="19">
                  <c:v>27.9</c:v>
                </c:pt>
                <c:pt idx="20">
                  <c:v>34</c:v>
                </c:pt>
                <c:pt idx="21">
                  <c:v>37.200000000000003</c:v>
                </c:pt>
                <c:pt idx="22">
                  <c:v>42.9</c:v>
                </c:pt>
                <c:pt idx="23">
                  <c:v>75</c:v>
                </c:pt>
                <c:pt idx="24">
                  <c:v>14.5</c:v>
                </c:pt>
                <c:pt idx="25">
                  <c:v>10.5</c:v>
                </c:pt>
                <c:pt idx="26">
                  <c:v>12.7</c:v>
                </c:pt>
                <c:pt idx="27">
                  <c:v>9.5</c:v>
                </c:pt>
                <c:pt idx="28">
                  <c:v>20.3</c:v>
                </c:pt>
                <c:pt idx="29">
                  <c:v>11.4</c:v>
                </c:pt>
                <c:pt idx="30">
                  <c:v>16.2</c:v>
                </c:pt>
                <c:pt idx="31">
                  <c:v>21.9</c:v>
                </c:pt>
                <c:pt idx="32">
                  <c:v>27.7</c:v>
                </c:pt>
                <c:pt idx="33">
                  <c:v>28.4</c:v>
                </c:pt>
                <c:pt idx="34">
                  <c:v>13.6</c:v>
                </c:pt>
                <c:pt idx="35">
                  <c:v>29.1</c:v>
                </c:pt>
                <c:pt idx="36">
                  <c:v>69.2</c:v>
                </c:pt>
                <c:pt idx="37">
                  <c:v>26.2</c:v>
                </c:pt>
                <c:pt idx="38">
                  <c:v>29.6</c:v>
                </c:pt>
                <c:pt idx="39">
                  <c:v>31.7</c:v>
                </c:pt>
                <c:pt idx="40">
                  <c:v>20.100000000000001</c:v>
                </c:pt>
                <c:pt idx="41">
                  <c:v>23.1</c:v>
                </c:pt>
                <c:pt idx="42">
                  <c:v>31.5</c:v>
                </c:pt>
                <c:pt idx="43">
                  <c:v>15.2</c:v>
                </c:pt>
                <c:pt idx="44">
                  <c:v>16.899999999999999</c:v>
                </c:pt>
                <c:pt idx="45">
                  <c:v>27.6</c:v>
                </c:pt>
                <c:pt idx="46">
                  <c:v>13.3</c:v>
                </c:pt>
                <c:pt idx="47">
                  <c:v>30.2</c:v>
                </c:pt>
                <c:pt idx="48">
                  <c:v>5.0999999999999996</c:v>
                </c:pt>
                <c:pt idx="49">
                  <c:v>26.2</c:v>
                </c:pt>
                <c:pt idx="50">
                  <c:v>53.5</c:v>
                </c:pt>
                <c:pt idx="51">
                  <c:v>23.9</c:v>
                </c:pt>
                <c:pt idx="52">
                  <c:v>75</c:v>
                </c:pt>
                <c:pt idx="53">
                  <c:v>14.3</c:v>
                </c:pt>
                <c:pt idx="54">
                  <c:v>22.5</c:v>
                </c:pt>
                <c:pt idx="55">
                  <c:v>64.8</c:v>
                </c:pt>
                <c:pt idx="56">
                  <c:v>15</c:v>
                </c:pt>
                <c:pt idx="57">
                  <c:v>41.2</c:v>
                </c:pt>
                <c:pt idx="58">
                  <c:v>41.4</c:v>
                </c:pt>
                <c:pt idx="59">
                  <c:v>10.1</c:v>
                </c:pt>
                <c:pt idx="60">
                  <c:v>30.2</c:v>
                </c:pt>
                <c:pt idx="61">
                  <c:v>33.6</c:v>
                </c:pt>
                <c:pt idx="62">
                  <c:v>71.7</c:v>
                </c:pt>
                <c:pt idx="63">
                  <c:v>13.2</c:v>
                </c:pt>
                <c:pt idx="64">
                  <c:v>15.8</c:v>
                </c:pt>
                <c:pt idx="65">
                  <c:v>56.3</c:v>
                </c:pt>
                <c:pt idx="66">
                  <c:v>17.3</c:v>
                </c:pt>
                <c:pt idx="67">
                  <c:v>11.4</c:v>
                </c:pt>
                <c:pt idx="68">
                  <c:v>14.1</c:v>
                </c:pt>
                <c:pt idx="69">
                  <c:v>15.3</c:v>
                </c:pt>
                <c:pt idx="70">
                  <c:v>26.3</c:v>
                </c:pt>
                <c:pt idx="71">
                  <c:v>14.6</c:v>
                </c:pt>
                <c:pt idx="72">
                  <c:v>31.8</c:v>
                </c:pt>
                <c:pt idx="73">
                  <c:v>37.300000000000004</c:v>
                </c:pt>
                <c:pt idx="74">
                  <c:v>9.7000000000000011</c:v>
                </c:pt>
                <c:pt idx="75">
                  <c:v>17.100000000000001</c:v>
                </c:pt>
                <c:pt idx="76">
                  <c:v>23</c:v>
                </c:pt>
                <c:pt idx="77">
                  <c:v>25.5</c:v>
                </c:pt>
                <c:pt idx="78">
                  <c:v>30.6</c:v>
                </c:pt>
                <c:pt idx="79">
                  <c:v>14.5</c:v>
                </c:pt>
                <c:pt idx="80">
                  <c:v>37.200000000000003</c:v>
                </c:pt>
                <c:pt idx="81">
                  <c:v>46.7</c:v>
                </c:pt>
                <c:pt idx="82">
                  <c:v>72.099999999999994</c:v>
                </c:pt>
                <c:pt idx="83">
                  <c:v>67.900000000000006</c:v>
                </c:pt>
                <c:pt idx="84">
                  <c:v>32.4</c:v>
                </c:pt>
                <c:pt idx="85">
                  <c:v>83.3</c:v>
                </c:pt>
              </c:numCache>
            </c:numRef>
          </c:xVal>
          <c:yVal>
            <c:numRef>
              <c:f>FP!$B$2:$B$87</c:f>
              <c:numCache>
                <c:formatCode>General</c:formatCode>
                <c:ptCount val="86"/>
                <c:pt idx="0">
                  <c:v>6987</c:v>
                </c:pt>
                <c:pt idx="1">
                  <c:v>16808</c:v>
                </c:pt>
                <c:pt idx="2">
                  <c:v>15021</c:v>
                </c:pt>
                <c:pt idx="3">
                  <c:v>27182</c:v>
                </c:pt>
                <c:pt idx="4">
                  <c:v>26633</c:v>
                </c:pt>
                <c:pt idx="5">
                  <c:v>42509</c:v>
                </c:pt>
                <c:pt idx="6">
                  <c:v>26764</c:v>
                </c:pt>
                <c:pt idx="7">
                  <c:v>22413</c:v>
                </c:pt>
                <c:pt idx="8">
                  <c:v>21066</c:v>
                </c:pt>
                <c:pt idx="9">
                  <c:v>15872</c:v>
                </c:pt>
                <c:pt idx="10">
                  <c:v>21626</c:v>
                </c:pt>
                <c:pt idx="11">
                  <c:v>27232</c:v>
                </c:pt>
                <c:pt idx="12">
                  <c:v>17667</c:v>
                </c:pt>
                <c:pt idx="13">
                  <c:v>23454</c:v>
                </c:pt>
                <c:pt idx="14">
                  <c:v>18930</c:v>
                </c:pt>
                <c:pt idx="15">
                  <c:v>25853</c:v>
                </c:pt>
                <c:pt idx="16">
                  <c:v>17897</c:v>
                </c:pt>
                <c:pt idx="17">
                  <c:v>25635</c:v>
                </c:pt>
                <c:pt idx="18">
                  <c:v>25108</c:v>
                </c:pt>
                <c:pt idx="19">
                  <c:v>19803</c:v>
                </c:pt>
                <c:pt idx="20">
                  <c:v>20136</c:v>
                </c:pt>
                <c:pt idx="21">
                  <c:v>17984</c:v>
                </c:pt>
                <c:pt idx="22">
                  <c:v>18380</c:v>
                </c:pt>
                <c:pt idx="23">
                  <c:v>16492</c:v>
                </c:pt>
                <c:pt idx="24">
                  <c:v>24161</c:v>
                </c:pt>
                <c:pt idx="25">
                  <c:v>26146</c:v>
                </c:pt>
                <c:pt idx="26">
                  <c:v>26280</c:v>
                </c:pt>
                <c:pt idx="27">
                  <c:v>26269</c:v>
                </c:pt>
                <c:pt idx="28">
                  <c:v>20616</c:v>
                </c:pt>
                <c:pt idx="29">
                  <c:v>21558</c:v>
                </c:pt>
                <c:pt idx="30">
                  <c:v>21339</c:v>
                </c:pt>
                <c:pt idx="31">
                  <c:v>18990</c:v>
                </c:pt>
                <c:pt idx="32">
                  <c:v>17627</c:v>
                </c:pt>
                <c:pt idx="33">
                  <c:v>25115</c:v>
                </c:pt>
                <c:pt idx="34">
                  <c:v>25564</c:v>
                </c:pt>
                <c:pt idx="35">
                  <c:v>30026</c:v>
                </c:pt>
                <c:pt idx="36">
                  <c:v>20003</c:v>
                </c:pt>
                <c:pt idx="37">
                  <c:v>22903</c:v>
                </c:pt>
                <c:pt idx="38">
                  <c:v>22967</c:v>
                </c:pt>
                <c:pt idx="39">
                  <c:v>22484</c:v>
                </c:pt>
                <c:pt idx="40">
                  <c:v>24958</c:v>
                </c:pt>
                <c:pt idx="41">
                  <c:v>18399</c:v>
                </c:pt>
                <c:pt idx="42">
                  <c:v>23598</c:v>
                </c:pt>
                <c:pt idx="43">
                  <c:v>26432</c:v>
                </c:pt>
                <c:pt idx="44">
                  <c:v>23686</c:v>
                </c:pt>
                <c:pt idx="45">
                  <c:v>24033</c:v>
                </c:pt>
                <c:pt idx="46">
                  <c:v>24370</c:v>
                </c:pt>
                <c:pt idx="47">
                  <c:v>18168</c:v>
                </c:pt>
                <c:pt idx="48">
                  <c:v>18243</c:v>
                </c:pt>
                <c:pt idx="49">
                  <c:v>20045</c:v>
                </c:pt>
                <c:pt idx="50">
                  <c:v>15865</c:v>
                </c:pt>
                <c:pt idx="51">
                  <c:v>19914</c:v>
                </c:pt>
                <c:pt idx="52">
                  <c:v>17275</c:v>
                </c:pt>
                <c:pt idx="53">
                  <c:v>24253</c:v>
                </c:pt>
                <c:pt idx="54">
                  <c:v>22903</c:v>
                </c:pt>
                <c:pt idx="55">
                  <c:v>23855</c:v>
                </c:pt>
                <c:pt idx="56">
                  <c:v>24630</c:v>
                </c:pt>
                <c:pt idx="57">
                  <c:v>17917</c:v>
                </c:pt>
                <c:pt idx="58">
                  <c:v>18165</c:v>
                </c:pt>
                <c:pt idx="59">
                  <c:v>25429</c:v>
                </c:pt>
                <c:pt idx="60">
                  <c:v>24079</c:v>
                </c:pt>
                <c:pt idx="61">
                  <c:v>24590</c:v>
                </c:pt>
                <c:pt idx="62">
                  <c:v>30050</c:v>
                </c:pt>
                <c:pt idx="63">
                  <c:v>25379</c:v>
                </c:pt>
                <c:pt idx="64">
                  <c:v>17485</c:v>
                </c:pt>
                <c:pt idx="65">
                  <c:v>22743</c:v>
                </c:pt>
                <c:pt idx="66">
                  <c:v>22089</c:v>
                </c:pt>
                <c:pt idx="67">
                  <c:v>24279</c:v>
                </c:pt>
                <c:pt idx="68">
                  <c:v>19270</c:v>
                </c:pt>
                <c:pt idx="69">
                  <c:v>17559</c:v>
                </c:pt>
                <c:pt idx="70">
                  <c:v>17463</c:v>
                </c:pt>
                <c:pt idx="71">
                  <c:v>21036</c:v>
                </c:pt>
                <c:pt idx="72">
                  <c:v>15777</c:v>
                </c:pt>
                <c:pt idx="73">
                  <c:v>18620</c:v>
                </c:pt>
                <c:pt idx="74">
                  <c:v>25260</c:v>
                </c:pt>
                <c:pt idx="75">
                  <c:v>19993</c:v>
                </c:pt>
                <c:pt idx="76">
                  <c:v>16171</c:v>
                </c:pt>
                <c:pt idx="77">
                  <c:v>17799</c:v>
                </c:pt>
                <c:pt idx="78">
                  <c:v>15694</c:v>
                </c:pt>
                <c:pt idx="79">
                  <c:v>24500</c:v>
                </c:pt>
                <c:pt idx="80">
                  <c:v>20713</c:v>
                </c:pt>
                <c:pt idx="81">
                  <c:v>21654</c:v>
                </c:pt>
                <c:pt idx="82">
                  <c:v>18499</c:v>
                </c:pt>
                <c:pt idx="83">
                  <c:v>21545</c:v>
                </c:pt>
                <c:pt idx="84">
                  <c:v>15205</c:v>
                </c:pt>
                <c:pt idx="85">
                  <c:v>15583</c:v>
                </c:pt>
              </c:numCache>
            </c:numRef>
          </c:yVal>
          <c:bubbleSize>
            <c:numRef>
              <c:f>FP!$D$2:$D$87</c:f>
              <c:numCache>
                <c:formatCode>General</c:formatCode>
                <c:ptCount val="86"/>
                <c:pt idx="0">
                  <c:v>30</c:v>
                </c:pt>
                <c:pt idx="1">
                  <c:v>34</c:v>
                </c:pt>
                <c:pt idx="2">
                  <c:v>36</c:v>
                </c:pt>
                <c:pt idx="3">
                  <c:v>39</c:v>
                </c:pt>
                <c:pt idx="4">
                  <c:v>44</c:v>
                </c:pt>
                <c:pt idx="5">
                  <c:v>44</c:v>
                </c:pt>
                <c:pt idx="6">
                  <c:v>46</c:v>
                </c:pt>
                <c:pt idx="7">
                  <c:v>52</c:v>
                </c:pt>
                <c:pt idx="8">
                  <c:v>56</c:v>
                </c:pt>
                <c:pt idx="9">
                  <c:v>56</c:v>
                </c:pt>
                <c:pt idx="10">
                  <c:v>57</c:v>
                </c:pt>
                <c:pt idx="11">
                  <c:v>58</c:v>
                </c:pt>
                <c:pt idx="12">
                  <c:v>59</c:v>
                </c:pt>
                <c:pt idx="13">
                  <c:v>59</c:v>
                </c:pt>
                <c:pt idx="14">
                  <c:v>61</c:v>
                </c:pt>
                <c:pt idx="15">
                  <c:v>61</c:v>
                </c:pt>
                <c:pt idx="16">
                  <c:v>63</c:v>
                </c:pt>
                <c:pt idx="17">
                  <c:v>64</c:v>
                </c:pt>
                <c:pt idx="18">
                  <c:v>65</c:v>
                </c:pt>
                <c:pt idx="19">
                  <c:v>65</c:v>
                </c:pt>
                <c:pt idx="20">
                  <c:v>65</c:v>
                </c:pt>
                <c:pt idx="21">
                  <c:v>65</c:v>
                </c:pt>
                <c:pt idx="22">
                  <c:v>65</c:v>
                </c:pt>
                <c:pt idx="23">
                  <c:v>65</c:v>
                </c:pt>
                <c:pt idx="24">
                  <c:v>67</c:v>
                </c:pt>
                <c:pt idx="25">
                  <c:v>68</c:v>
                </c:pt>
                <c:pt idx="26">
                  <c:v>68</c:v>
                </c:pt>
                <c:pt idx="27">
                  <c:v>69</c:v>
                </c:pt>
                <c:pt idx="28">
                  <c:v>69</c:v>
                </c:pt>
                <c:pt idx="29">
                  <c:v>71</c:v>
                </c:pt>
                <c:pt idx="30">
                  <c:v>71</c:v>
                </c:pt>
                <c:pt idx="31">
                  <c:v>71</c:v>
                </c:pt>
                <c:pt idx="32">
                  <c:v>71</c:v>
                </c:pt>
                <c:pt idx="33">
                  <c:v>71</c:v>
                </c:pt>
                <c:pt idx="34">
                  <c:v>72</c:v>
                </c:pt>
                <c:pt idx="35">
                  <c:v>72</c:v>
                </c:pt>
                <c:pt idx="36">
                  <c:v>72</c:v>
                </c:pt>
                <c:pt idx="37">
                  <c:v>73</c:v>
                </c:pt>
                <c:pt idx="38">
                  <c:v>73</c:v>
                </c:pt>
                <c:pt idx="39">
                  <c:v>74</c:v>
                </c:pt>
                <c:pt idx="40">
                  <c:v>75</c:v>
                </c:pt>
                <c:pt idx="41">
                  <c:v>76</c:v>
                </c:pt>
                <c:pt idx="42">
                  <c:v>76</c:v>
                </c:pt>
                <c:pt idx="43">
                  <c:v>77</c:v>
                </c:pt>
                <c:pt idx="44">
                  <c:v>77</c:v>
                </c:pt>
                <c:pt idx="45">
                  <c:v>77</c:v>
                </c:pt>
                <c:pt idx="46">
                  <c:v>78</c:v>
                </c:pt>
                <c:pt idx="47">
                  <c:v>78</c:v>
                </c:pt>
                <c:pt idx="48">
                  <c:v>79</c:v>
                </c:pt>
                <c:pt idx="49">
                  <c:v>79</c:v>
                </c:pt>
                <c:pt idx="50">
                  <c:v>79</c:v>
                </c:pt>
                <c:pt idx="51">
                  <c:v>80</c:v>
                </c:pt>
                <c:pt idx="52">
                  <c:v>80</c:v>
                </c:pt>
                <c:pt idx="53">
                  <c:v>81</c:v>
                </c:pt>
                <c:pt idx="54">
                  <c:v>81</c:v>
                </c:pt>
                <c:pt idx="55">
                  <c:v>81</c:v>
                </c:pt>
                <c:pt idx="56">
                  <c:v>82</c:v>
                </c:pt>
                <c:pt idx="57">
                  <c:v>82</c:v>
                </c:pt>
                <c:pt idx="58">
                  <c:v>82</c:v>
                </c:pt>
                <c:pt idx="59">
                  <c:v>83</c:v>
                </c:pt>
                <c:pt idx="60">
                  <c:v>83</c:v>
                </c:pt>
                <c:pt idx="61">
                  <c:v>84</c:v>
                </c:pt>
                <c:pt idx="62">
                  <c:v>84</c:v>
                </c:pt>
                <c:pt idx="63">
                  <c:v>85</c:v>
                </c:pt>
                <c:pt idx="64">
                  <c:v>85</c:v>
                </c:pt>
                <c:pt idx="65">
                  <c:v>85</c:v>
                </c:pt>
                <c:pt idx="66">
                  <c:v>86</c:v>
                </c:pt>
                <c:pt idx="67">
                  <c:v>87</c:v>
                </c:pt>
                <c:pt idx="68">
                  <c:v>87</c:v>
                </c:pt>
                <c:pt idx="69">
                  <c:v>87</c:v>
                </c:pt>
                <c:pt idx="70">
                  <c:v>87</c:v>
                </c:pt>
                <c:pt idx="71">
                  <c:v>88</c:v>
                </c:pt>
                <c:pt idx="72">
                  <c:v>88</c:v>
                </c:pt>
                <c:pt idx="73">
                  <c:v>89</c:v>
                </c:pt>
                <c:pt idx="74">
                  <c:v>90</c:v>
                </c:pt>
                <c:pt idx="75">
                  <c:v>90</c:v>
                </c:pt>
                <c:pt idx="76">
                  <c:v>90</c:v>
                </c:pt>
                <c:pt idx="77">
                  <c:v>90</c:v>
                </c:pt>
                <c:pt idx="78">
                  <c:v>90</c:v>
                </c:pt>
                <c:pt idx="79">
                  <c:v>91</c:v>
                </c:pt>
                <c:pt idx="80">
                  <c:v>91</c:v>
                </c:pt>
                <c:pt idx="81">
                  <c:v>92</c:v>
                </c:pt>
                <c:pt idx="82">
                  <c:v>93</c:v>
                </c:pt>
                <c:pt idx="83">
                  <c:v>95</c:v>
                </c:pt>
                <c:pt idx="84">
                  <c:v>97</c:v>
                </c:pt>
                <c:pt idx="85">
                  <c:v>100</c:v>
                </c:pt>
              </c:numCache>
            </c:numRef>
          </c:bubbleSize>
        </c:ser>
        <c:ser>
          <c:idx val="3"/>
          <c:order val="3"/>
          <c:tx>
            <c:v>Top-ranked Private</c:v>
          </c:tx>
          <c:spPr>
            <a:solidFill>
              <a:srgbClr val="F1B07F"/>
            </a:solidFill>
            <a:ln>
              <a:solidFill>
                <a:prstClr val="black">
                  <a:alpha val="50000"/>
                </a:prstClr>
              </a:solidFill>
            </a:ln>
          </c:spPr>
          <c:xVal>
            <c:numRef>
              <c:f>'Top Ranked Privates'!$C$2:$C$81</c:f>
              <c:numCache>
                <c:formatCode>General</c:formatCode>
                <c:ptCount val="80"/>
                <c:pt idx="0">
                  <c:v>62.2</c:v>
                </c:pt>
                <c:pt idx="1">
                  <c:v>64.8</c:v>
                </c:pt>
                <c:pt idx="2">
                  <c:v>70.2</c:v>
                </c:pt>
                <c:pt idx="3">
                  <c:v>68.599999999999994</c:v>
                </c:pt>
                <c:pt idx="4">
                  <c:v>79.8</c:v>
                </c:pt>
                <c:pt idx="5">
                  <c:v>72.7</c:v>
                </c:pt>
                <c:pt idx="6">
                  <c:v>69.8</c:v>
                </c:pt>
                <c:pt idx="7">
                  <c:v>88.9</c:v>
                </c:pt>
                <c:pt idx="8">
                  <c:v>75.900000000000006</c:v>
                </c:pt>
                <c:pt idx="9">
                  <c:v>96.3</c:v>
                </c:pt>
                <c:pt idx="10">
                  <c:v>79.3</c:v>
                </c:pt>
                <c:pt idx="11">
                  <c:v>68.7</c:v>
                </c:pt>
                <c:pt idx="12">
                  <c:v>80.599999999999994</c:v>
                </c:pt>
                <c:pt idx="13">
                  <c:v>92.5</c:v>
                </c:pt>
                <c:pt idx="14">
                  <c:v>69.099999999999994</c:v>
                </c:pt>
                <c:pt idx="15">
                  <c:v>56.6</c:v>
                </c:pt>
                <c:pt idx="16">
                  <c:v>80.2</c:v>
                </c:pt>
                <c:pt idx="17">
                  <c:v>88.7</c:v>
                </c:pt>
                <c:pt idx="18">
                  <c:v>92.9</c:v>
                </c:pt>
                <c:pt idx="19">
                  <c:v>67.7</c:v>
                </c:pt>
                <c:pt idx="20">
                  <c:v>63.8</c:v>
                </c:pt>
                <c:pt idx="21">
                  <c:v>67.5</c:v>
                </c:pt>
                <c:pt idx="22">
                  <c:v>94.4</c:v>
                </c:pt>
                <c:pt idx="23">
                  <c:v>96</c:v>
                </c:pt>
                <c:pt idx="24">
                  <c:v>90.4</c:v>
                </c:pt>
                <c:pt idx="25">
                  <c:v>91</c:v>
                </c:pt>
                <c:pt idx="26">
                  <c:v>82.8</c:v>
                </c:pt>
                <c:pt idx="27">
                  <c:v>90.7</c:v>
                </c:pt>
                <c:pt idx="28">
                  <c:v>77.400000000000006</c:v>
                </c:pt>
                <c:pt idx="29">
                  <c:v>97.4</c:v>
                </c:pt>
                <c:pt idx="30">
                  <c:v>92.9</c:v>
                </c:pt>
                <c:pt idx="31">
                  <c:v>76.7</c:v>
                </c:pt>
                <c:pt idx="32">
                  <c:v>91.1</c:v>
                </c:pt>
                <c:pt idx="33">
                  <c:v>80.2</c:v>
                </c:pt>
                <c:pt idx="34">
                  <c:v>59.4</c:v>
                </c:pt>
                <c:pt idx="35">
                  <c:v>76.599999999999994</c:v>
                </c:pt>
                <c:pt idx="36">
                  <c:v>71.900000000000006</c:v>
                </c:pt>
                <c:pt idx="37">
                  <c:v>94</c:v>
                </c:pt>
                <c:pt idx="38">
                  <c:v>95.4</c:v>
                </c:pt>
                <c:pt idx="39">
                  <c:v>95.7</c:v>
                </c:pt>
                <c:pt idx="40">
                  <c:v>64.599999999999994</c:v>
                </c:pt>
                <c:pt idx="41">
                  <c:v>72.400000000000006</c:v>
                </c:pt>
                <c:pt idx="42">
                  <c:v>67.8</c:v>
                </c:pt>
                <c:pt idx="43">
                  <c:v>69.5</c:v>
                </c:pt>
                <c:pt idx="44">
                  <c:v>92.5</c:v>
                </c:pt>
                <c:pt idx="45">
                  <c:v>92.8</c:v>
                </c:pt>
                <c:pt idx="46">
                  <c:v>80.5</c:v>
                </c:pt>
                <c:pt idx="47">
                  <c:v>60.4</c:v>
                </c:pt>
                <c:pt idx="48">
                  <c:v>65.599999999999994</c:v>
                </c:pt>
                <c:pt idx="49">
                  <c:v>85.6</c:v>
                </c:pt>
                <c:pt idx="50">
                  <c:v>55.7</c:v>
                </c:pt>
                <c:pt idx="51">
                  <c:v>55.5</c:v>
                </c:pt>
                <c:pt idx="52">
                  <c:v>82.3</c:v>
                </c:pt>
                <c:pt idx="53">
                  <c:v>84.1</c:v>
                </c:pt>
                <c:pt idx="54">
                  <c:v>71.5</c:v>
                </c:pt>
                <c:pt idx="55">
                  <c:v>57.6</c:v>
                </c:pt>
                <c:pt idx="56">
                  <c:v>82.3</c:v>
                </c:pt>
                <c:pt idx="57">
                  <c:v>82.5</c:v>
                </c:pt>
                <c:pt idx="58">
                  <c:v>94.3</c:v>
                </c:pt>
                <c:pt idx="59">
                  <c:v>88.7</c:v>
                </c:pt>
                <c:pt idx="60">
                  <c:v>59.4</c:v>
                </c:pt>
                <c:pt idx="61">
                  <c:v>82.1</c:v>
                </c:pt>
                <c:pt idx="62">
                  <c:v>76.3</c:v>
                </c:pt>
                <c:pt idx="63">
                  <c:v>64.7</c:v>
                </c:pt>
                <c:pt idx="64">
                  <c:v>85.7</c:v>
                </c:pt>
                <c:pt idx="65">
                  <c:v>68.2</c:v>
                </c:pt>
                <c:pt idx="66">
                  <c:v>74.8</c:v>
                </c:pt>
                <c:pt idx="67">
                  <c:v>87.8</c:v>
                </c:pt>
                <c:pt idx="68">
                  <c:v>95.5</c:v>
                </c:pt>
                <c:pt idx="69">
                  <c:v>48.1</c:v>
                </c:pt>
                <c:pt idx="70">
                  <c:v>95.6</c:v>
                </c:pt>
                <c:pt idx="71">
                  <c:v>90.6</c:v>
                </c:pt>
                <c:pt idx="72">
                  <c:v>71.099999999999994</c:v>
                </c:pt>
                <c:pt idx="73">
                  <c:v>91.6</c:v>
                </c:pt>
                <c:pt idx="74">
                  <c:v>74.400000000000006</c:v>
                </c:pt>
                <c:pt idx="75">
                  <c:v>73.8</c:v>
                </c:pt>
                <c:pt idx="76">
                  <c:v>78.099999999999994</c:v>
                </c:pt>
                <c:pt idx="77">
                  <c:v>57</c:v>
                </c:pt>
                <c:pt idx="78">
                  <c:v>81</c:v>
                </c:pt>
                <c:pt idx="79">
                  <c:v>94.7</c:v>
                </c:pt>
              </c:numCache>
            </c:numRef>
          </c:xVal>
          <c:yVal>
            <c:numRef>
              <c:f>'Top Ranked Privates'!$B$2:$B$81</c:f>
              <c:numCache>
                <c:formatCode>General</c:formatCode>
                <c:ptCount val="80"/>
                <c:pt idx="0">
                  <c:v>27147</c:v>
                </c:pt>
                <c:pt idx="1">
                  <c:v>24204</c:v>
                </c:pt>
                <c:pt idx="2">
                  <c:v>14104</c:v>
                </c:pt>
                <c:pt idx="3">
                  <c:v>13200</c:v>
                </c:pt>
                <c:pt idx="4">
                  <c:v>15386</c:v>
                </c:pt>
                <c:pt idx="5">
                  <c:v>14189</c:v>
                </c:pt>
                <c:pt idx="6">
                  <c:v>24439</c:v>
                </c:pt>
                <c:pt idx="7">
                  <c:v>17820</c:v>
                </c:pt>
                <c:pt idx="8">
                  <c:v>19740</c:v>
                </c:pt>
                <c:pt idx="9">
                  <c:v>5713</c:v>
                </c:pt>
                <c:pt idx="10">
                  <c:v>21321</c:v>
                </c:pt>
                <c:pt idx="11">
                  <c:v>28635</c:v>
                </c:pt>
                <c:pt idx="12">
                  <c:v>13093</c:v>
                </c:pt>
                <c:pt idx="13">
                  <c:v>10173</c:v>
                </c:pt>
                <c:pt idx="14">
                  <c:v>13273</c:v>
                </c:pt>
                <c:pt idx="15">
                  <c:v>18789</c:v>
                </c:pt>
                <c:pt idx="16">
                  <c:v>19244</c:v>
                </c:pt>
                <c:pt idx="17">
                  <c:v>12499</c:v>
                </c:pt>
                <c:pt idx="18">
                  <c:v>10099</c:v>
                </c:pt>
                <c:pt idx="19">
                  <c:v>15187</c:v>
                </c:pt>
                <c:pt idx="20">
                  <c:v>10531</c:v>
                </c:pt>
                <c:pt idx="21">
                  <c:v>20330</c:v>
                </c:pt>
                <c:pt idx="22">
                  <c:v>16576</c:v>
                </c:pt>
                <c:pt idx="23">
                  <c:v>9071</c:v>
                </c:pt>
                <c:pt idx="24">
                  <c:v>14994</c:v>
                </c:pt>
                <c:pt idx="25">
                  <c:v>14205</c:v>
                </c:pt>
                <c:pt idx="26">
                  <c:v>20261</c:v>
                </c:pt>
                <c:pt idx="27">
                  <c:v>15536</c:v>
                </c:pt>
                <c:pt idx="28">
                  <c:v>17902</c:v>
                </c:pt>
                <c:pt idx="29">
                  <c:v>423</c:v>
                </c:pt>
                <c:pt idx="30">
                  <c:v>2540</c:v>
                </c:pt>
                <c:pt idx="31">
                  <c:v>20430</c:v>
                </c:pt>
                <c:pt idx="32">
                  <c:v>12353</c:v>
                </c:pt>
                <c:pt idx="33">
                  <c:v>19321</c:v>
                </c:pt>
                <c:pt idx="34">
                  <c:v>16687</c:v>
                </c:pt>
                <c:pt idx="35">
                  <c:v>14864</c:v>
                </c:pt>
                <c:pt idx="36">
                  <c:v>23462</c:v>
                </c:pt>
                <c:pt idx="37">
                  <c:v>9280</c:v>
                </c:pt>
                <c:pt idx="38">
                  <c:v>4062</c:v>
                </c:pt>
                <c:pt idx="39">
                  <c:v>4995</c:v>
                </c:pt>
                <c:pt idx="40">
                  <c:v>20800</c:v>
                </c:pt>
                <c:pt idx="41">
                  <c:v>15420</c:v>
                </c:pt>
                <c:pt idx="42">
                  <c:v>20490</c:v>
                </c:pt>
                <c:pt idx="43">
                  <c:v>11184</c:v>
                </c:pt>
                <c:pt idx="44">
                  <c:v>6481</c:v>
                </c:pt>
                <c:pt idx="45">
                  <c:v>9610</c:v>
                </c:pt>
                <c:pt idx="46">
                  <c:v>18853</c:v>
                </c:pt>
                <c:pt idx="47">
                  <c:v>24341</c:v>
                </c:pt>
                <c:pt idx="48">
                  <c:v>24423</c:v>
                </c:pt>
                <c:pt idx="49">
                  <c:v>20061</c:v>
                </c:pt>
                <c:pt idx="50">
                  <c:v>16958</c:v>
                </c:pt>
                <c:pt idx="51">
                  <c:v>10952</c:v>
                </c:pt>
                <c:pt idx="52">
                  <c:v>20055</c:v>
                </c:pt>
                <c:pt idx="53">
                  <c:v>13134</c:v>
                </c:pt>
                <c:pt idx="54">
                  <c:v>11698</c:v>
                </c:pt>
                <c:pt idx="55">
                  <c:v>18173</c:v>
                </c:pt>
                <c:pt idx="56">
                  <c:v>14480</c:v>
                </c:pt>
                <c:pt idx="57">
                  <c:v>16648</c:v>
                </c:pt>
                <c:pt idx="58">
                  <c:v>7596</c:v>
                </c:pt>
                <c:pt idx="59">
                  <c:v>24230</c:v>
                </c:pt>
                <c:pt idx="60">
                  <c:v>17501</c:v>
                </c:pt>
                <c:pt idx="61">
                  <c:v>15869</c:v>
                </c:pt>
                <c:pt idx="62">
                  <c:v>16107</c:v>
                </c:pt>
                <c:pt idx="63">
                  <c:v>16014</c:v>
                </c:pt>
                <c:pt idx="64">
                  <c:v>20397</c:v>
                </c:pt>
                <c:pt idx="65">
                  <c:v>27210</c:v>
                </c:pt>
                <c:pt idx="66">
                  <c:v>16325</c:v>
                </c:pt>
                <c:pt idx="67">
                  <c:v>17191</c:v>
                </c:pt>
                <c:pt idx="68">
                  <c:v>6295</c:v>
                </c:pt>
                <c:pt idx="69">
                  <c:v>20823</c:v>
                </c:pt>
                <c:pt idx="70">
                  <c:v>5771</c:v>
                </c:pt>
                <c:pt idx="71">
                  <c:v>5767</c:v>
                </c:pt>
                <c:pt idx="72">
                  <c:v>19906</c:v>
                </c:pt>
                <c:pt idx="73">
                  <c:v>6160</c:v>
                </c:pt>
                <c:pt idx="74">
                  <c:v>14526</c:v>
                </c:pt>
                <c:pt idx="75">
                  <c:v>18352</c:v>
                </c:pt>
                <c:pt idx="76">
                  <c:v>7410</c:v>
                </c:pt>
                <c:pt idx="77">
                  <c:v>14430</c:v>
                </c:pt>
                <c:pt idx="78">
                  <c:v>15067</c:v>
                </c:pt>
                <c:pt idx="79">
                  <c:v>4496</c:v>
                </c:pt>
              </c:numCache>
            </c:numRef>
          </c:yVal>
          <c:bubbleSize>
            <c:numRef>
              <c:f>'Top Ranked Privates'!$D$2:$D$81</c:f>
              <c:numCache>
                <c:formatCode>General</c:formatCode>
                <c:ptCount val="80"/>
                <c:pt idx="0">
                  <c:v>24</c:v>
                </c:pt>
                <c:pt idx="1">
                  <c:v>28</c:v>
                </c:pt>
                <c:pt idx="2">
                  <c:v>48</c:v>
                </c:pt>
                <c:pt idx="3">
                  <c:v>34</c:v>
                </c:pt>
                <c:pt idx="4">
                  <c:v>23</c:v>
                </c:pt>
                <c:pt idx="5">
                  <c:v>15</c:v>
                </c:pt>
                <c:pt idx="6">
                  <c:v>28</c:v>
                </c:pt>
                <c:pt idx="7">
                  <c:v>16</c:v>
                </c:pt>
                <c:pt idx="8">
                  <c:v>16</c:v>
                </c:pt>
                <c:pt idx="9">
                  <c:v>12</c:v>
                </c:pt>
                <c:pt idx="10">
                  <c:v>14</c:v>
                </c:pt>
                <c:pt idx="11">
                  <c:v>9</c:v>
                </c:pt>
                <c:pt idx="12">
                  <c:v>12</c:v>
                </c:pt>
                <c:pt idx="13">
                  <c:v>12</c:v>
                </c:pt>
                <c:pt idx="14">
                  <c:v>43</c:v>
                </c:pt>
                <c:pt idx="15">
                  <c:v>29</c:v>
                </c:pt>
                <c:pt idx="16">
                  <c:v>19</c:v>
                </c:pt>
                <c:pt idx="17">
                  <c:v>21</c:v>
                </c:pt>
                <c:pt idx="18">
                  <c:v>18</c:v>
                </c:pt>
                <c:pt idx="19">
                  <c:v>35</c:v>
                </c:pt>
                <c:pt idx="20">
                  <c:v>31</c:v>
                </c:pt>
                <c:pt idx="21">
                  <c:v>27</c:v>
                </c:pt>
                <c:pt idx="22">
                  <c:v>12</c:v>
                </c:pt>
                <c:pt idx="23">
                  <c:v>12</c:v>
                </c:pt>
                <c:pt idx="24">
                  <c:v>9</c:v>
                </c:pt>
                <c:pt idx="25">
                  <c:v>12</c:v>
                </c:pt>
                <c:pt idx="26">
                  <c:v>16</c:v>
                </c:pt>
                <c:pt idx="27">
                  <c:v>19</c:v>
                </c:pt>
                <c:pt idx="28">
                  <c:v>17</c:v>
                </c:pt>
                <c:pt idx="29">
                  <c:v>15</c:v>
                </c:pt>
                <c:pt idx="30">
                  <c:v>19</c:v>
                </c:pt>
                <c:pt idx="31">
                  <c:v>14</c:v>
                </c:pt>
                <c:pt idx="32">
                  <c:v>10</c:v>
                </c:pt>
                <c:pt idx="33">
                  <c:v>16</c:v>
                </c:pt>
                <c:pt idx="34">
                  <c:v>27</c:v>
                </c:pt>
                <c:pt idx="35">
                  <c:v>20</c:v>
                </c:pt>
                <c:pt idx="36">
                  <c:v>18</c:v>
                </c:pt>
                <c:pt idx="37">
                  <c:v>7</c:v>
                </c:pt>
                <c:pt idx="38">
                  <c:v>14</c:v>
                </c:pt>
                <c:pt idx="39">
                  <c:v>10</c:v>
                </c:pt>
                <c:pt idx="40">
                  <c:v>31</c:v>
                </c:pt>
                <c:pt idx="41">
                  <c:v>23</c:v>
                </c:pt>
                <c:pt idx="42">
                  <c:v>32</c:v>
                </c:pt>
                <c:pt idx="43">
                  <c:v>29</c:v>
                </c:pt>
                <c:pt idx="44">
                  <c:v>16</c:v>
                </c:pt>
                <c:pt idx="45">
                  <c:v>15</c:v>
                </c:pt>
                <c:pt idx="46">
                  <c:v>20</c:v>
                </c:pt>
                <c:pt idx="47">
                  <c:v>20</c:v>
                </c:pt>
                <c:pt idx="48">
                  <c:v>34</c:v>
                </c:pt>
                <c:pt idx="49">
                  <c:v>22</c:v>
                </c:pt>
                <c:pt idx="50">
                  <c:v>37</c:v>
                </c:pt>
                <c:pt idx="51">
                  <c:v>45</c:v>
                </c:pt>
                <c:pt idx="52">
                  <c:v>13</c:v>
                </c:pt>
                <c:pt idx="53">
                  <c:v>21</c:v>
                </c:pt>
                <c:pt idx="54">
                  <c:v>33</c:v>
                </c:pt>
                <c:pt idx="55">
                  <c:v>45</c:v>
                </c:pt>
                <c:pt idx="56">
                  <c:v>26</c:v>
                </c:pt>
                <c:pt idx="57">
                  <c:v>15</c:v>
                </c:pt>
                <c:pt idx="58">
                  <c:v>13</c:v>
                </c:pt>
                <c:pt idx="59">
                  <c:v>15</c:v>
                </c:pt>
                <c:pt idx="60">
                  <c:v>34</c:v>
                </c:pt>
                <c:pt idx="61">
                  <c:v>20</c:v>
                </c:pt>
                <c:pt idx="62">
                  <c:v>13</c:v>
                </c:pt>
                <c:pt idx="63">
                  <c:v>17</c:v>
                </c:pt>
                <c:pt idx="64">
                  <c:v>14</c:v>
                </c:pt>
                <c:pt idx="65">
                  <c:v>19</c:v>
                </c:pt>
                <c:pt idx="66">
                  <c:v>19</c:v>
                </c:pt>
                <c:pt idx="67">
                  <c:v>13</c:v>
                </c:pt>
                <c:pt idx="68">
                  <c:v>13</c:v>
                </c:pt>
                <c:pt idx="69">
                  <c:v>29</c:v>
                </c:pt>
                <c:pt idx="70">
                  <c:v>13</c:v>
                </c:pt>
                <c:pt idx="71">
                  <c:v>12</c:v>
                </c:pt>
                <c:pt idx="72">
                  <c:v>24</c:v>
                </c:pt>
                <c:pt idx="73">
                  <c:v>15</c:v>
                </c:pt>
                <c:pt idx="74">
                  <c:v>14</c:v>
                </c:pt>
                <c:pt idx="75">
                  <c:v>14</c:v>
                </c:pt>
                <c:pt idx="76">
                  <c:v>12</c:v>
                </c:pt>
                <c:pt idx="77">
                  <c:v>33</c:v>
                </c:pt>
                <c:pt idx="78">
                  <c:v>18</c:v>
                </c:pt>
                <c:pt idx="79">
                  <c:v>15</c:v>
                </c:pt>
              </c:numCache>
            </c:numRef>
          </c:bubbleSize>
        </c:ser>
        <c:bubbleScale val="20"/>
        <c:axId val="44341120"/>
        <c:axId val="44388352"/>
      </c:bubbleChart>
      <c:valAx>
        <c:axId val="44341120"/>
        <c:scaling>
          <c:orientation val="minMax"/>
          <c:max val="102"/>
          <c:min val="0"/>
        </c:scaling>
        <c:axPos val="b"/>
        <c:title>
          <c:tx>
            <c:rich>
              <a:bodyPr/>
              <a:lstStyle/>
              <a:p>
                <a:pPr>
                  <a:defRPr sz="1400"/>
                </a:pPr>
                <a:r>
                  <a:rPr lang="en-US" sz="1400" b="1" i="0" u="none" strike="noStrike" baseline="0" dirty="0">
                    <a:latin typeface="Calibri" pitchFamily="34" charset="0"/>
                  </a:rPr>
                  <a:t>Six-Year </a:t>
                </a:r>
                <a:r>
                  <a:rPr lang="en-US" sz="1400" dirty="0">
                    <a:latin typeface="Calibri" pitchFamily="34" charset="0"/>
                  </a:rPr>
                  <a:t>Graduation Rate, </a:t>
                </a:r>
                <a:r>
                  <a:rPr lang="en-US" sz="1400" dirty="0" smtClean="0">
                    <a:latin typeface="Calibri" pitchFamily="34" charset="0"/>
                  </a:rPr>
                  <a:t>2010</a:t>
                </a:r>
                <a:endParaRPr lang="en-US" sz="1400" dirty="0">
                  <a:latin typeface="Calibri" pitchFamily="34" charset="0"/>
                </a:endParaRPr>
              </a:p>
            </c:rich>
          </c:tx>
          <c:layout/>
        </c:title>
        <c:numFmt formatCode="General" sourceLinked="0"/>
        <c:tickLblPos val="nextTo"/>
        <c:txPr>
          <a:bodyPr/>
          <a:lstStyle/>
          <a:p>
            <a:pPr>
              <a:defRPr sz="1200"/>
            </a:pPr>
            <a:endParaRPr lang="en-US"/>
          </a:p>
        </c:txPr>
        <c:crossAx val="44388352"/>
        <c:crosses val="autoZero"/>
        <c:crossBetween val="midCat"/>
      </c:valAx>
      <c:valAx>
        <c:axId val="44388352"/>
        <c:scaling>
          <c:logBase val="10"/>
          <c:orientation val="minMax"/>
          <c:max val="60000"/>
          <c:min val="400"/>
        </c:scaling>
        <c:axPos val="l"/>
        <c:title>
          <c:tx>
            <c:rich>
              <a:bodyPr rot="-5400000" vert="horz"/>
              <a:lstStyle/>
              <a:p>
                <a:pPr>
                  <a:defRPr sz="1400"/>
                </a:pPr>
                <a:r>
                  <a:rPr lang="en-US" sz="1400" dirty="0">
                    <a:latin typeface="Calibri" pitchFamily="34" charset="0"/>
                  </a:rPr>
                  <a:t>Net Price for Low-Income ($0-30,000)</a:t>
                </a:r>
                <a:r>
                  <a:rPr lang="en-US" sz="1400" baseline="0" dirty="0">
                    <a:latin typeface="Calibri" pitchFamily="34" charset="0"/>
                  </a:rPr>
                  <a:t> Students</a:t>
                </a:r>
                <a:r>
                  <a:rPr lang="en-US" sz="1400" dirty="0">
                    <a:latin typeface="Calibri" pitchFamily="34" charset="0"/>
                  </a:rPr>
                  <a:t>
</a:t>
                </a:r>
                <a:r>
                  <a:rPr lang="en-US" sz="1400" dirty="0" smtClean="0">
                    <a:latin typeface="Calibri" pitchFamily="34" charset="0"/>
                  </a:rPr>
                  <a:t>2009-10</a:t>
                </a:r>
                <a:endParaRPr lang="en-US" sz="1400" dirty="0">
                  <a:latin typeface="Calibri" pitchFamily="34" charset="0"/>
                </a:endParaRPr>
              </a:p>
            </c:rich>
          </c:tx>
          <c:layout/>
        </c:title>
        <c:numFmt formatCode="&quot;$&quot;#,##0" sourceLinked="0"/>
        <c:minorTickMark val="out"/>
        <c:tickLblPos val="nextTo"/>
        <c:txPr>
          <a:bodyPr/>
          <a:lstStyle/>
          <a:p>
            <a:pPr>
              <a:defRPr sz="1200"/>
            </a:pPr>
            <a:endParaRPr lang="en-US"/>
          </a:p>
        </c:txPr>
        <c:crossAx val="44341120"/>
        <c:crosses val="autoZero"/>
        <c:crossBetween val="midCat"/>
        <c:majorUnit val="10"/>
        <c:minorUnit val="10"/>
      </c:valAx>
    </c:plotArea>
    <c:legend>
      <c:legendPos val="r"/>
      <c:legendEntry>
        <c:idx val="1"/>
        <c:delete val="1"/>
      </c:legendEntry>
      <c:legendEntry>
        <c:idx val="2"/>
        <c:delete val="1"/>
      </c:legendEntry>
      <c:layout>
        <c:manualLayout>
          <c:xMode val="edge"/>
          <c:yMode val="edge"/>
          <c:x val="0.85042147856518779"/>
          <c:y val="0.38516716027517861"/>
          <c:w val="0.149578521434821"/>
          <c:h val="8.9661867842208864E-2"/>
        </c:manualLayout>
      </c:layout>
      <c:txPr>
        <a:bodyPr/>
        <a:lstStyle/>
        <a:p>
          <a:pPr>
            <a:defRPr sz="1200"/>
          </a:pPr>
          <a:endParaRPr lang="en-US"/>
        </a:p>
      </c:txPr>
    </c:legend>
    <c:plotVisOnly val="1"/>
    <c:dispBlanksAs val="gap"/>
  </c:chart>
  <c:spPr>
    <a:solidFill>
      <a:prstClr val="white"/>
    </a:solidFill>
  </c:spPr>
  <c:externalData r:id="rId1"/>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a:t>
            </a:r>
          </a:p>
        </c:rich>
      </c:tx>
      <c:layout/>
    </c:title>
    <c:plotArea>
      <c:layout>
        <c:manualLayout>
          <c:layoutTarget val="inner"/>
          <c:xMode val="edge"/>
          <c:yMode val="edge"/>
          <c:x val="0.134037674801055"/>
          <c:y val="8.4927179732984054E-2"/>
          <c:w val="0.70170655110009561"/>
          <c:h val="0.72104722728973059"/>
        </c:manualLayout>
      </c:layout>
      <c:bubbleChart>
        <c:ser>
          <c:idx val="0"/>
          <c:order val="0"/>
          <c:tx>
            <c:v>Institution</c:v>
          </c:tx>
          <c:spPr>
            <a:solidFill>
              <a:sysClr val="window" lastClr="FFFFFF">
                <a:lumMod val="75000"/>
                <a:alpha val="50000"/>
              </a:sysClr>
            </a:solidFill>
            <a:ln>
              <a:solidFill>
                <a:prstClr val="black">
                  <a:alpha val="50000"/>
                </a:prstClr>
              </a:solidFill>
            </a:ln>
          </c:spPr>
          <c:xVal>
            <c:numRef>
              <c:f>Public!$C$2:$C$543</c:f>
              <c:numCache>
                <c:formatCode>General</c:formatCode>
                <c:ptCount val="542"/>
                <c:pt idx="0">
                  <c:v>34.1</c:v>
                </c:pt>
                <c:pt idx="1">
                  <c:v>8.8000000000000007</c:v>
                </c:pt>
                <c:pt idx="2">
                  <c:v>55.8</c:v>
                </c:pt>
                <c:pt idx="3">
                  <c:v>28.1</c:v>
                </c:pt>
                <c:pt idx="4">
                  <c:v>59.1</c:v>
                </c:pt>
                <c:pt idx="5">
                  <c:v>11.6</c:v>
                </c:pt>
                <c:pt idx="6">
                  <c:v>45.4</c:v>
                </c:pt>
                <c:pt idx="7">
                  <c:v>30.7</c:v>
                </c:pt>
                <c:pt idx="8">
                  <c:v>33.5</c:v>
                </c:pt>
                <c:pt idx="9">
                  <c:v>24</c:v>
                </c:pt>
                <c:pt idx="10">
                  <c:v>48.8</c:v>
                </c:pt>
                <c:pt idx="11">
                  <c:v>75.7</c:v>
                </c:pt>
                <c:pt idx="12">
                  <c:v>19.399999999999999</c:v>
                </c:pt>
                <c:pt idx="13">
                  <c:v>71.8</c:v>
                </c:pt>
                <c:pt idx="14">
                  <c:v>35.5</c:v>
                </c:pt>
                <c:pt idx="15">
                  <c:v>16.3</c:v>
                </c:pt>
                <c:pt idx="16">
                  <c:v>39.300000000000004</c:v>
                </c:pt>
                <c:pt idx="17">
                  <c:v>32.4</c:v>
                </c:pt>
                <c:pt idx="18">
                  <c:v>48.4</c:v>
                </c:pt>
                <c:pt idx="19">
                  <c:v>30.5</c:v>
                </c:pt>
                <c:pt idx="20">
                  <c:v>39.6</c:v>
                </c:pt>
                <c:pt idx="21">
                  <c:v>54.9</c:v>
                </c:pt>
                <c:pt idx="22">
                  <c:v>79.900000000000006</c:v>
                </c:pt>
                <c:pt idx="23">
                  <c:v>57.6</c:v>
                </c:pt>
                <c:pt idx="24">
                  <c:v>37.6</c:v>
                </c:pt>
                <c:pt idx="25">
                  <c:v>20.5</c:v>
                </c:pt>
                <c:pt idx="26">
                  <c:v>79.7</c:v>
                </c:pt>
                <c:pt idx="27">
                  <c:v>77.099999999999994</c:v>
                </c:pt>
                <c:pt idx="28">
                  <c:v>39.800000000000004</c:v>
                </c:pt>
                <c:pt idx="29">
                  <c:v>45.1</c:v>
                </c:pt>
                <c:pt idx="30">
                  <c:v>69.900000000000006</c:v>
                </c:pt>
                <c:pt idx="31">
                  <c:v>63.2</c:v>
                </c:pt>
                <c:pt idx="32">
                  <c:v>47.8</c:v>
                </c:pt>
                <c:pt idx="33">
                  <c:v>24.1</c:v>
                </c:pt>
                <c:pt idx="34">
                  <c:v>80.3</c:v>
                </c:pt>
                <c:pt idx="35">
                  <c:v>50.6</c:v>
                </c:pt>
                <c:pt idx="36">
                  <c:v>4</c:v>
                </c:pt>
                <c:pt idx="37">
                  <c:v>49.4</c:v>
                </c:pt>
                <c:pt idx="38">
                  <c:v>38.300000000000004</c:v>
                </c:pt>
                <c:pt idx="39">
                  <c:v>56.6</c:v>
                </c:pt>
                <c:pt idx="40">
                  <c:v>27.6</c:v>
                </c:pt>
                <c:pt idx="41">
                  <c:v>50.3</c:v>
                </c:pt>
                <c:pt idx="42">
                  <c:v>75.2</c:v>
                </c:pt>
                <c:pt idx="43">
                  <c:v>57.9</c:v>
                </c:pt>
                <c:pt idx="44">
                  <c:v>20.8</c:v>
                </c:pt>
                <c:pt idx="45">
                  <c:v>21.2</c:v>
                </c:pt>
                <c:pt idx="46">
                  <c:v>39.700000000000003</c:v>
                </c:pt>
                <c:pt idx="47">
                  <c:v>24.2</c:v>
                </c:pt>
                <c:pt idx="48">
                  <c:v>54.1</c:v>
                </c:pt>
                <c:pt idx="49">
                  <c:v>38.6</c:v>
                </c:pt>
                <c:pt idx="50">
                  <c:v>30.9</c:v>
                </c:pt>
                <c:pt idx="51">
                  <c:v>49.3</c:v>
                </c:pt>
                <c:pt idx="52">
                  <c:v>58.8</c:v>
                </c:pt>
                <c:pt idx="53">
                  <c:v>37.6</c:v>
                </c:pt>
                <c:pt idx="54">
                  <c:v>28.1</c:v>
                </c:pt>
                <c:pt idx="55">
                  <c:v>24.8</c:v>
                </c:pt>
                <c:pt idx="56">
                  <c:v>39.4</c:v>
                </c:pt>
                <c:pt idx="57">
                  <c:v>46.2</c:v>
                </c:pt>
                <c:pt idx="58">
                  <c:v>62.6</c:v>
                </c:pt>
                <c:pt idx="59">
                  <c:v>51.4</c:v>
                </c:pt>
                <c:pt idx="60">
                  <c:v>42.1</c:v>
                </c:pt>
                <c:pt idx="61">
                  <c:v>53.1</c:v>
                </c:pt>
                <c:pt idx="62">
                  <c:v>53.7</c:v>
                </c:pt>
                <c:pt idx="63">
                  <c:v>40.300000000000004</c:v>
                </c:pt>
                <c:pt idx="64">
                  <c:v>24.5</c:v>
                </c:pt>
                <c:pt idx="65">
                  <c:v>49.1</c:v>
                </c:pt>
                <c:pt idx="66">
                  <c:v>28.8</c:v>
                </c:pt>
                <c:pt idx="67">
                  <c:v>53.7</c:v>
                </c:pt>
                <c:pt idx="68">
                  <c:v>59.5</c:v>
                </c:pt>
                <c:pt idx="69">
                  <c:v>29.4</c:v>
                </c:pt>
                <c:pt idx="70">
                  <c:v>49.2</c:v>
                </c:pt>
                <c:pt idx="71">
                  <c:v>58.8</c:v>
                </c:pt>
                <c:pt idx="72">
                  <c:v>32.700000000000003</c:v>
                </c:pt>
                <c:pt idx="73">
                  <c:v>81.5</c:v>
                </c:pt>
                <c:pt idx="74">
                  <c:v>51.8</c:v>
                </c:pt>
                <c:pt idx="75">
                  <c:v>54.1</c:v>
                </c:pt>
                <c:pt idx="76">
                  <c:v>48.5</c:v>
                </c:pt>
                <c:pt idx="77">
                  <c:v>40.9</c:v>
                </c:pt>
                <c:pt idx="78">
                  <c:v>41.5</c:v>
                </c:pt>
                <c:pt idx="79">
                  <c:v>42.3</c:v>
                </c:pt>
                <c:pt idx="80">
                  <c:v>25</c:v>
                </c:pt>
                <c:pt idx="81">
                  <c:v>36.4</c:v>
                </c:pt>
                <c:pt idx="82">
                  <c:v>35.6</c:v>
                </c:pt>
                <c:pt idx="83">
                  <c:v>31.5</c:v>
                </c:pt>
                <c:pt idx="84">
                  <c:v>60.5</c:v>
                </c:pt>
                <c:pt idx="85">
                  <c:v>68.900000000000006</c:v>
                </c:pt>
                <c:pt idx="86">
                  <c:v>26.8</c:v>
                </c:pt>
                <c:pt idx="87">
                  <c:v>24.5</c:v>
                </c:pt>
                <c:pt idx="88">
                  <c:v>51.8</c:v>
                </c:pt>
                <c:pt idx="89">
                  <c:v>56.8</c:v>
                </c:pt>
                <c:pt idx="90">
                  <c:v>38.9</c:v>
                </c:pt>
                <c:pt idx="91">
                  <c:v>73.599999999999994</c:v>
                </c:pt>
                <c:pt idx="92">
                  <c:v>22.7</c:v>
                </c:pt>
                <c:pt idx="93">
                  <c:v>19.600000000000001</c:v>
                </c:pt>
                <c:pt idx="94">
                  <c:v>26.4</c:v>
                </c:pt>
                <c:pt idx="95">
                  <c:v>63.6</c:v>
                </c:pt>
                <c:pt idx="96">
                  <c:v>37.800000000000004</c:v>
                </c:pt>
                <c:pt idx="97">
                  <c:v>46.5</c:v>
                </c:pt>
                <c:pt idx="98">
                  <c:v>47.6</c:v>
                </c:pt>
                <c:pt idx="99">
                  <c:v>47.6</c:v>
                </c:pt>
                <c:pt idx="100">
                  <c:v>43</c:v>
                </c:pt>
                <c:pt idx="101">
                  <c:v>36.800000000000004</c:v>
                </c:pt>
                <c:pt idx="102">
                  <c:v>19.5</c:v>
                </c:pt>
                <c:pt idx="103">
                  <c:v>37.200000000000003</c:v>
                </c:pt>
                <c:pt idx="104">
                  <c:v>76.2</c:v>
                </c:pt>
                <c:pt idx="105">
                  <c:v>12.4</c:v>
                </c:pt>
                <c:pt idx="106">
                  <c:v>48.5</c:v>
                </c:pt>
                <c:pt idx="107">
                  <c:v>30.8</c:v>
                </c:pt>
                <c:pt idx="108">
                  <c:v>59.8</c:v>
                </c:pt>
                <c:pt idx="109">
                  <c:v>46.2</c:v>
                </c:pt>
                <c:pt idx="110">
                  <c:v>49.5</c:v>
                </c:pt>
                <c:pt idx="111">
                  <c:v>44.1</c:v>
                </c:pt>
                <c:pt idx="112">
                  <c:v>42.2</c:v>
                </c:pt>
                <c:pt idx="113">
                  <c:v>52.3</c:v>
                </c:pt>
                <c:pt idx="114">
                  <c:v>52.7</c:v>
                </c:pt>
                <c:pt idx="115">
                  <c:v>89.7</c:v>
                </c:pt>
                <c:pt idx="116">
                  <c:v>61.1</c:v>
                </c:pt>
                <c:pt idx="117">
                  <c:v>30.5</c:v>
                </c:pt>
                <c:pt idx="118">
                  <c:v>70.099999999999994</c:v>
                </c:pt>
                <c:pt idx="119">
                  <c:v>51.4</c:v>
                </c:pt>
                <c:pt idx="120">
                  <c:v>79.8</c:v>
                </c:pt>
                <c:pt idx="121">
                  <c:v>67</c:v>
                </c:pt>
                <c:pt idx="122">
                  <c:v>53.8</c:v>
                </c:pt>
                <c:pt idx="123">
                  <c:v>36.9</c:v>
                </c:pt>
                <c:pt idx="124">
                  <c:v>79.900000000000006</c:v>
                </c:pt>
                <c:pt idx="125">
                  <c:v>48.2</c:v>
                </c:pt>
                <c:pt idx="126">
                  <c:v>37.4</c:v>
                </c:pt>
                <c:pt idx="127">
                  <c:v>39.9</c:v>
                </c:pt>
                <c:pt idx="128">
                  <c:v>37.300000000000004</c:v>
                </c:pt>
                <c:pt idx="129">
                  <c:v>59.1</c:v>
                </c:pt>
                <c:pt idx="130">
                  <c:v>29.8</c:v>
                </c:pt>
                <c:pt idx="131">
                  <c:v>86.1</c:v>
                </c:pt>
                <c:pt idx="132">
                  <c:v>40.200000000000003</c:v>
                </c:pt>
                <c:pt idx="133">
                  <c:v>42.2</c:v>
                </c:pt>
                <c:pt idx="134">
                  <c:v>50.6</c:v>
                </c:pt>
                <c:pt idx="135">
                  <c:v>54.6</c:v>
                </c:pt>
                <c:pt idx="136">
                  <c:v>29.4</c:v>
                </c:pt>
                <c:pt idx="137">
                  <c:v>63.9</c:v>
                </c:pt>
                <c:pt idx="138">
                  <c:v>43.5</c:v>
                </c:pt>
                <c:pt idx="139">
                  <c:v>70.2</c:v>
                </c:pt>
                <c:pt idx="140">
                  <c:v>13.6</c:v>
                </c:pt>
                <c:pt idx="141">
                  <c:v>44</c:v>
                </c:pt>
                <c:pt idx="142">
                  <c:v>77.900000000000006</c:v>
                </c:pt>
                <c:pt idx="143">
                  <c:v>49.5</c:v>
                </c:pt>
                <c:pt idx="144">
                  <c:v>50.6</c:v>
                </c:pt>
                <c:pt idx="145">
                  <c:v>38.6</c:v>
                </c:pt>
                <c:pt idx="146">
                  <c:v>54</c:v>
                </c:pt>
                <c:pt idx="147">
                  <c:v>34.800000000000004</c:v>
                </c:pt>
                <c:pt idx="148">
                  <c:v>14</c:v>
                </c:pt>
                <c:pt idx="149">
                  <c:v>39</c:v>
                </c:pt>
                <c:pt idx="150">
                  <c:v>11.1</c:v>
                </c:pt>
                <c:pt idx="151">
                  <c:v>58.4</c:v>
                </c:pt>
                <c:pt idx="152">
                  <c:v>48.9</c:v>
                </c:pt>
                <c:pt idx="153">
                  <c:v>31.5</c:v>
                </c:pt>
                <c:pt idx="154">
                  <c:v>32.300000000000004</c:v>
                </c:pt>
                <c:pt idx="155">
                  <c:v>51.8</c:v>
                </c:pt>
                <c:pt idx="156">
                  <c:v>30.2</c:v>
                </c:pt>
                <c:pt idx="157">
                  <c:v>16.2</c:v>
                </c:pt>
                <c:pt idx="158">
                  <c:v>54.5</c:v>
                </c:pt>
                <c:pt idx="159">
                  <c:v>82.3</c:v>
                </c:pt>
                <c:pt idx="160">
                  <c:v>8.8000000000000007</c:v>
                </c:pt>
                <c:pt idx="161">
                  <c:v>42.4</c:v>
                </c:pt>
                <c:pt idx="162">
                  <c:v>35.5</c:v>
                </c:pt>
                <c:pt idx="163">
                  <c:v>74.2</c:v>
                </c:pt>
                <c:pt idx="164">
                  <c:v>49.6</c:v>
                </c:pt>
                <c:pt idx="165">
                  <c:v>32.1</c:v>
                </c:pt>
                <c:pt idx="166">
                  <c:v>48.1</c:v>
                </c:pt>
                <c:pt idx="167">
                  <c:v>56.6</c:v>
                </c:pt>
                <c:pt idx="168">
                  <c:v>52.2</c:v>
                </c:pt>
                <c:pt idx="169">
                  <c:v>53</c:v>
                </c:pt>
                <c:pt idx="170">
                  <c:v>84.4</c:v>
                </c:pt>
                <c:pt idx="171">
                  <c:v>66.400000000000006</c:v>
                </c:pt>
                <c:pt idx="172">
                  <c:v>60.5</c:v>
                </c:pt>
                <c:pt idx="173">
                  <c:v>33.1</c:v>
                </c:pt>
                <c:pt idx="174">
                  <c:v>53.9</c:v>
                </c:pt>
                <c:pt idx="175">
                  <c:v>59.7</c:v>
                </c:pt>
                <c:pt idx="176">
                  <c:v>58.7</c:v>
                </c:pt>
                <c:pt idx="177">
                  <c:v>61.1</c:v>
                </c:pt>
                <c:pt idx="178">
                  <c:v>48.8</c:v>
                </c:pt>
                <c:pt idx="179">
                  <c:v>22.6</c:v>
                </c:pt>
                <c:pt idx="180">
                  <c:v>23.5</c:v>
                </c:pt>
                <c:pt idx="181">
                  <c:v>42.1</c:v>
                </c:pt>
                <c:pt idx="182">
                  <c:v>36.6</c:v>
                </c:pt>
                <c:pt idx="183">
                  <c:v>23.3</c:v>
                </c:pt>
                <c:pt idx="184">
                  <c:v>34.5</c:v>
                </c:pt>
                <c:pt idx="185">
                  <c:v>65.7</c:v>
                </c:pt>
                <c:pt idx="186">
                  <c:v>57.5</c:v>
                </c:pt>
                <c:pt idx="187">
                  <c:v>31.7</c:v>
                </c:pt>
                <c:pt idx="188">
                  <c:v>67.599999999999994</c:v>
                </c:pt>
                <c:pt idx="189">
                  <c:v>37.5</c:v>
                </c:pt>
                <c:pt idx="190">
                  <c:v>38.800000000000004</c:v>
                </c:pt>
                <c:pt idx="191">
                  <c:v>66.8</c:v>
                </c:pt>
                <c:pt idx="192">
                  <c:v>57.9</c:v>
                </c:pt>
                <c:pt idx="193">
                  <c:v>21.9</c:v>
                </c:pt>
                <c:pt idx="194">
                  <c:v>35.700000000000003</c:v>
                </c:pt>
                <c:pt idx="195">
                  <c:v>32.300000000000004</c:v>
                </c:pt>
                <c:pt idx="196">
                  <c:v>18.100000000000001</c:v>
                </c:pt>
                <c:pt idx="197">
                  <c:v>20</c:v>
                </c:pt>
                <c:pt idx="198">
                  <c:v>44.2</c:v>
                </c:pt>
                <c:pt idx="199">
                  <c:v>64.099999999999994</c:v>
                </c:pt>
                <c:pt idx="200">
                  <c:v>64.599999999999994</c:v>
                </c:pt>
                <c:pt idx="201">
                  <c:v>64.8</c:v>
                </c:pt>
                <c:pt idx="202">
                  <c:v>30.9</c:v>
                </c:pt>
                <c:pt idx="203">
                  <c:v>67</c:v>
                </c:pt>
                <c:pt idx="204">
                  <c:v>44</c:v>
                </c:pt>
                <c:pt idx="205">
                  <c:v>55.1</c:v>
                </c:pt>
                <c:pt idx="206">
                  <c:v>42</c:v>
                </c:pt>
                <c:pt idx="207">
                  <c:v>46.8</c:v>
                </c:pt>
                <c:pt idx="208">
                  <c:v>58.4</c:v>
                </c:pt>
                <c:pt idx="209">
                  <c:v>91.1</c:v>
                </c:pt>
                <c:pt idx="210">
                  <c:v>62.6</c:v>
                </c:pt>
                <c:pt idx="211">
                  <c:v>42.8</c:v>
                </c:pt>
                <c:pt idx="212">
                  <c:v>45.4</c:v>
                </c:pt>
                <c:pt idx="213">
                  <c:v>46.9</c:v>
                </c:pt>
                <c:pt idx="214">
                  <c:v>41.1</c:v>
                </c:pt>
                <c:pt idx="215">
                  <c:v>60.6</c:v>
                </c:pt>
                <c:pt idx="216">
                  <c:v>67.8</c:v>
                </c:pt>
                <c:pt idx="217">
                  <c:v>53.8</c:v>
                </c:pt>
                <c:pt idx="218">
                  <c:v>36</c:v>
                </c:pt>
                <c:pt idx="219">
                  <c:v>40</c:v>
                </c:pt>
                <c:pt idx="220">
                  <c:v>32.200000000000003</c:v>
                </c:pt>
                <c:pt idx="221">
                  <c:v>69</c:v>
                </c:pt>
                <c:pt idx="222">
                  <c:v>28.7</c:v>
                </c:pt>
                <c:pt idx="223">
                  <c:v>66.099999999999994</c:v>
                </c:pt>
                <c:pt idx="224">
                  <c:v>40.4</c:v>
                </c:pt>
                <c:pt idx="225">
                  <c:v>89.7</c:v>
                </c:pt>
                <c:pt idx="226">
                  <c:v>58.7</c:v>
                </c:pt>
                <c:pt idx="227">
                  <c:v>44.1</c:v>
                </c:pt>
                <c:pt idx="228">
                  <c:v>41.2</c:v>
                </c:pt>
                <c:pt idx="229">
                  <c:v>51</c:v>
                </c:pt>
                <c:pt idx="230">
                  <c:v>50.4</c:v>
                </c:pt>
                <c:pt idx="231">
                  <c:v>33.700000000000003</c:v>
                </c:pt>
                <c:pt idx="232">
                  <c:v>46.5</c:v>
                </c:pt>
                <c:pt idx="233">
                  <c:v>60.5</c:v>
                </c:pt>
                <c:pt idx="234">
                  <c:v>47.5</c:v>
                </c:pt>
                <c:pt idx="235">
                  <c:v>60.1</c:v>
                </c:pt>
                <c:pt idx="236">
                  <c:v>50.2</c:v>
                </c:pt>
                <c:pt idx="237">
                  <c:v>31.9</c:v>
                </c:pt>
                <c:pt idx="238">
                  <c:v>41</c:v>
                </c:pt>
                <c:pt idx="239">
                  <c:v>46.3</c:v>
                </c:pt>
                <c:pt idx="240">
                  <c:v>26</c:v>
                </c:pt>
                <c:pt idx="241">
                  <c:v>61.3</c:v>
                </c:pt>
                <c:pt idx="242">
                  <c:v>42.7</c:v>
                </c:pt>
                <c:pt idx="243">
                  <c:v>65.900000000000006</c:v>
                </c:pt>
                <c:pt idx="244">
                  <c:v>37.1</c:v>
                </c:pt>
                <c:pt idx="245">
                  <c:v>62.7</c:v>
                </c:pt>
                <c:pt idx="246">
                  <c:v>43.6</c:v>
                </c:pt>
                <c:pt idx="247">
                  <c:v>69.400000000000006</c:v>
                </c:pt>
                <c:pt idx="248">
                  <c:v>48</c:v>
                </c:pt>
                <c:pt idx="249">
                  <c:v>63.4</c:v>
                </c:pt>
                <c:pt idx="250">
                  <c:v>56.7</c:v>
                </c:pt>
                <c:pt idx="251">
                  <c:v>51.2</c:v>
                </c:pt>
                <c:pt idx="252">
                  <c:v>35.4</c:v>
                </c:pt>
                <c:pt idx="253">
                  <c:v>53.6</c:v>
                </c:pt>
                <c:pt idx="254">
                  <c:v>54.1</c:v>
                </c:pt>
                <c:pt idx="255">
                  <c:v>21.1</c:v>
                </c:pt>
                <c:pt idx="256">
                  <c:v>24.2</c:v>
                </c:pt>
                <c:pt idx="257">
                  <c:v>48.2</c:v>
                </c:pt>
                <c:pt idx="258">
                  <c:v>38.6</c:v>
                </c:pt>
                <c:pt idx="259">
                  <c:v>50.7</c:v>
                </c:pt>
                <c:pt idx="260">
                  <c:v>56.4</c:v>
                </c:pt>
                <c:pt idx="261">
                  <c:v>65.099999999999994</c:v>
                </c:pt>
                <c:pt idx="262">
                  <c:v>28.7</c:v>
                </c:pt>
                <c:pt idx="263">
                  <c:v>20.100000000000001</c:v>
                </c:pt>
                <c:pt idx="264">
                  <c:v>41.1</c:v>
                </c:pt>
                <c:pt idx="265">
                  <c:v>43</c:v>
                </c:pt>
                <c:pt idx="266">
                  <c:v>36.5</c:v>
                </c:pt>
                <c:pt idx="267">
                  <c:v>82.6</c:v>
                </c:pt>
                <c:pt idx="268">
                  <c:v>36.200000000000003</c:v>
                </c:pt>
                <c:pt idx="269">
                  <c:v>60.4</c:v>
                </c:pt>
                <c:pt idx="270">
                  <c:v>40.800000000000004</c:v>
                </c:pt>
                <c:pt idx="271">
                  <c:v>34.1</c:v>
                </c:pt>
                <c:pt idx="272">
                  <c:v>55.4</c:v>
                </c:pt>
                <c:pt idx="273">
                  <c:v>34.300000000000004</c:v>
                </c:pt>
                <c:pt idx="274">
                  <c:v>33.300000000000004</c:v>
                </c:pt>
                <c:pt idx="275">
                  <c:v>58.6</c:v>
                </c:pt>
                <c:pt idx="276">
                  <c:v>26.6</c:v>
                </c:pt>
                <c:pt idx="277">
                  <c:v>51.4</c:v>
                </c:pt>
                <c:pt idx="278">
                  <c:v>80.7</c:v>
                </c:pt>
                <c:pt idx="279">
                  <c:v>49.7</c:v>
                </c:pt>
                <c:pt idx="280">
                  <c:v>42</c:v>
                </c:pt>
                <c:pt idx="281">
                  <c:v>48</c:v>
                </c:pt>
                <c:pt idx="282">
                  <c:v>46.4</c:v>
                </c:pt>
                <c:pt idx="283">
                  <c:v>45.7</c:v>
                </c:pt>
                <c:pt idx="284">
                  <c:v>34.200000000000003</c:v>
                </c:pt>
                <c:pt idx="285">
                  <c:v>33.300000000000004</c:v>
                </c:pt>
                <c:pt idx="286">
                  <c:v>69.599999999999994</c:v>
                </c:pt>
                <c:pt idx="287">
                  <c:v>84.5</c:v>
                </c:pt>
                <c:pt idx="288">
                  <c:v>48</c:v>
                </c:pt>
                <c:pt idx="289">
                  <c:v>40.6</c:v>
                </c:pt>
                <c:pt idx="290">
                  <c:v>38</c:v>
                </c:pt>
                <c:pt idx="291">
                  <c:v>49.6</c:v>
                </c:pt>
                <c:pt idx="292">
                  <c:v>67.3</c:v>
                </c:pt>
                <c:pt idx="293">
                  <c:v>68.599999999999994</c:v>
                </c:pt>
                <c:pt idx="294">
                  <c:v>32.200000000000003</c:v>
                </c:pt>
                <c:pt idx="295">
                  <c:v>28.1</c:v>
                </c:pt>
                <c:pt idx="296">
                  <c:v>49.5</c:v>
                </c:pt>
                <c:pt idx="297">
                  <c:v>40.6</c:v>
                </c:pt>
                <c:pt idx="298">
                  <c:v>15</c:v>
                </c:pt>
                <c:pt idx="299">
                  <c:v>47.7</c:v>
                </c:pt>
                <c:pt idx="300">
                  <c:v>46.6</c:v>
                </c:pt>
                <c:pt idx="301">
                  <c:v>37.4</c:v>
                </c:pt>
                <c:pt idx="302">
                  <c:v>31.5</c:v>
                </c:pt>
                <c:pt idx="303">
                  <c:v>46.3</c:v>
                </c:pt>
                <c:pt idx="304">
                  <c:v>39.200000000000003</c:v>
                </c:pt>
                <c:pt idx="305">
                  <c:v>28.3</c:v>
                </c:pt>
                <c:pt idx="306">
                  <c:v>83</c:v>
                </c:pt>
                <c:pt idx="307">
                  <c:v>37.700000000000003</c:v>
                </c:pt>
                <c:pt idx="308">
                  <c:v>55</c:v>
                </c:pt>
                <c:pt idx="309">
                  <c:v>34.5</c:v>
                </c:pt>
                <c:pt idx="310">
                  <c:v>70</c:v>
                </c:pt>
                <c:pt idx="311">
                  <c:v>71.099999999999994</c:v>
                </c:pt>
                <c:pt idx="312">
                  <c:v>63.7</c:v>
                </c:pt>
                <c:pt idx="313">
                  <c:v>45</c:v>
                </c:pt>
                <c:pt idx="314">
                  <c:v>47.3</c:v>
                </c:pt>
                <c:pt idx="315">
                  <c:v>61.8</c:v>
                </c:pt>
                <c:pt idx="316">
                  <c:v>56.9</c:v>
                </c:pt>
                <c:pt idx="317">
                  <c:v>28.8</c:v>
                </c:pt>
                <c:pt idx="318">
                  <c:v>44.8</c:v>
                </c:pt>
                <c:pt idx="319">
                  <c:v>49.2</c:v>
                </c:pt>
                <c:pt idx="320">
                  <c:v>41.3</c:v>
                </c:pt>
                <c:pt idx="321">
                  <c:v>32.6</c:v>
                </c:pt>
                <c:pt idx="322">
                  <c:v>44.6</c:v>
                </c:pt>
                <c:pt idx="323">
                  <c:v>39.4</c:v>
                </c:pt>
                <c:pt idx="324">
                  <c:v>68.900000000000006</c:v>
                </c:pt>
                <c:pt idx="325">
                  <c:v>12.4</c:v>
                </c:pt>
                <c:pt idx="326">
                  <c:v>37.800000000000004</c:v>
                </c:pt>
                <c:pt idx="327">
                  <c:v>32.6</c:v>
                </c:pt>
                <c:pt idx="328">
                  <c:v>36.700000000000003</c:v>
                </c:pt>
                <c:pt idx="329">
                  <c:v>20.5</c:v>
                </c:pt>
                <c:pt idx="330">
                  <c:v>39.5</c:v>
                </c:pt>
                <c:pt idx="331">
                  <c:v>14.1</c:v>
                </c:pt>
                <c:pt idx="332">
                  <c:v>75.400000000000006</c:v>
                </c:pt>
                <c:pt idx="333">
                  <c:v>35.4</c:v>
                </c:pt>
                <c:pt idx="334">
                  <c:v>30.9</c:v>
                </c:pt>
                <c:pt idx="335">
                  <c:v>40.800000000000004</c:v>
                </c:pt>
                <c:pt idx="336">
                  <c:v>19.399999999999999</c:v>
                </c:pt>
                <c:pt idx="337">
                  <c:v>55.7</c:v>
                </c:pt>
                <c:pt idx="338">
                  <c:v>77.2</c:v>
                </c:pt>
                <c:pt idx="339">
                  <c:v>43</c:v>
                </c:pt>
                <c:pt idx="340">
                  <c:v>48.4</c:v>
                </c:pt>
                <c:pt idx="341">
                  <c:v>33.4</c:v>
                </c:pt>
                <c:pt idx="342">
                  <c:v>40.300000000000004</c:v>
                </c:pt>
                <c:pt idx="343">
                  <c:v>39.200000000000003</c:v>
                </c:pt>
                <c:pt idx="344">
                  <c:v>34.200000000000003</c:v>
                </c:pt>
                <c:pt idx="345">
                  <c:v>64.099999999999994</c:v>
                </c:pt>
                <c:pt idx="346">
                  <c:v>40.1</c:v>
                </c:pt>
                <c:pt idx="347">
                  <c:v>44.9</c:v>
                </c:pt>
                <c:pt idx="348">
                  <c:v>49.5</c:v>
                </c:pt>
                <c:pt idx="349">
                  <c:v>39.700000000000003</c:v>
                </c:pt>
                <c:pt idx="350">
                  <c:v>26.4</c:v>
                </c:pt>
                <c:pt idx="351">
                  <c:v>58</c:v>
                </c:pt>
                <c:pt idx="352">
                  <c:v>24.9</c:v>
                </c:pt>
                <c:pt idx="353">
                  <c:v>21</c:v>
                </c:pt>
                <c:pt idx="354">
                  <c:v>27.5</c:v>
                </c:pt>
                <c:pt idx="355">
                  <c:v>43.4</c:v>
                </c:pt>
                <c:pt idx="356">
                  <c:v>35.4</c:v>
                </c:pt>
                <c:pt idx="357">
                  <c:v>54.5</c:v>
                </c:pt>
                <c:pt idx="358">
                  <c:v>48.7</c:v>
                </c:pt>
                <c:pt idx="359">
                  <c:v>45.6</c:v>
                </c:pt>
                <c:pt idx="360">
                  <c:v>18.8</c:v>
                </c:pt>
                <c:pt idx="361">
                  <c:v>64.2</c:v>
                </c:pt>
                <c:pt idx="362">
                  <c:v>13.3</c:v>
                </c:pt>
                <c:pt idx="363">
                  <c:v>53.2</c:v>
                </c:pt>
                <c:pt idx="364">
                  <c:v>70.400000000000006</c:v>
                </c:pt>
                <c:pt idx="365">
                  <c:v>60.4</c:v>
                </c:pt>
                <c:pt idx="366">
                  <c:v>44.4</c:v>
                </c:pt>
                <c:pt idx="367">
                  <c:v>24.3</c:v>
                </c:pt>
                <c:pt idx="368">
                  <c:v>62.8</c:v>
                </c:pt>
                <c:pt idx="369">
                  <c:v>31.6</c:v>
                </c:pt>
                <c:pt idx="370">
                  <c:v>42.1</c:v>
                </c:pt>
                <c:pt idx="371">
                  <c:v>79.400000000000006</c:v>
                </c:pt>
                <c:pt idx="372">
                  <c:v>53.7</c:v>
                </c:pt>
                <c:pt idx="373">
                  <c:v>55.3</c:v>
                </c:pt>
                <c:pt idx="374">
                  <c:v>56.6</c:v>
                </c:pt>
                <c:pt idx="375">
                  <c:v>44.9</c:v>
                </c:pt>
                <c:pt idx="376">
                  <c:v>50</c:v>
                </c:pt>
                <c:pt idx="377">
                  <c:v>39.6</c:v>
                </c:pt>
                <c:pt idx="378">
                  <c:v>56.1</c:v>
                </c:pt>
                <c:pt idx="379">
                  <c:v>65.400000000000006</c:v>
                </c:pt>
                <c:pt idx="380">
                  <c:v>41.5</c:v>
                </c:pt>
                <c:pt idx="381">
                  <c:v>63.7</c:v>
                </c:pt>
                <c:pt idx="382">
                  <c:v>35</c:v>
                </c:pt>
                <c:pt idx="383">
                  <c:v>48.6</c:v>
                </c:pt>
                <c:pt idx="384">
                  <c:v>28.7</c:v>
                </c:pt>
                <c:pt idx="385">
                  <c:v>45.3</c:v>
                </c:pt>
                <c:pt idx="386">
                  <c:v>53.2</c:v>
                </c:pt>
                <c:pt idx="387">
                  <c:v>36.800000000000004</c:v>
                </c:pt>
                <c:pt idx="388">
                  <c:v>50</c:v>
                </c:pt>
                <c:pt idx="389">
                  <c:v>92.7</c:v>
                </c:pt>
                <c:pt idx="390">
                  <c:v>86.2</c:v>
                </c:pt>
                <c:pt idx="391">
                  <c:v>38.6</c:v>
                </c:pt>
                <c:pt idx="392">
                  <c:v>55</c:v>
                </c:pt>
                <c:pt idx="393">
                  <c:v>53</c:v>
                </c:pt>
                <c:pt idx="394">
                  <c:v>61</c:v>
                </c:pt>
                <c:pt idx="395">
                  <c:v>76.599999999999994</c:v>
                </c:pt>
                <c:pt idx="396">
                  <c:v>36.6</c:v>
                </c:pt>
                <c:pt idx="397">
                  <c:v>55.2</c:v>
                </c:pt>
                <c:pt idx="398">
                  <c:v>38.800000000000004</c:v>
                </c:pt>
                <c:pt idx="399">
                  <c:v>51.1</c:v>
                </c:pt>
                <c:pt idx="400">
                  <c:v>24.5</c:v>
                </c:pt>
                <c:pt idx="401">
                  <c:v>57.2</c:v>
                </c:pt>
                <c:pt idx="402">
                  <c:v>54.9</c:v>
                </c:pt>
                <c:pt idx="403">
                  <c:v>55.1</c:v>
                </c:pt>
                <c:pt idx="404">
                  <c:v>47.4</c:v>
                </c:pt>
                <c:pt idx="405">
                  <c:v>55.5</c:v>
                </c:pt>
                <c:pt idx="406">
                  <c:v>37.300000000000004</c:v>
                </c:pt>
                <c:pt idx="407">
                  <c:v>46.6</c:v>
                </c:pt>
                <c:pt idx="408">
                  <c:v>25.2</c:v>
                </c:pt>
                <c:pt idx="409">
                  <c:v>82.5</c:v>
                </c:pt>
                <c:pt idx="410">
                  <c:v>41.5</c:v>
                </c:pt>
                <c:pt idx="411">
                  <c:v>77</c:v>
                </c:pt>
                <c:pt idx="412">
                  <c:v>50.8</c:v>
                </c:pt>
                <c:pt idx="413">
                  <c:v>88.1</c:v>
                </c:pt>
                <c:pt idx="414">
                  <c:v>37.5</c:v>
                </c:pt>
                <c:pt idx="415">
                  <c:v>66.599999999999994</c:v>
                </c:pt>
                <c:pt idx="416">
                  <c:v>51.3</c:v>
                </c:pt>
                <c:pt idx="417">
                  <c:v>69.8</c:v>
                </c:pt>
                <c:pt idx="418">
                  <c:v>36.700000000000003</c:v>
                </c:pt>
                <c:pt idx="419">
                  <c:v>65.900000000000006</c:v>
                </c:pt>
                <c:pt idx="420">
                  <c:v>45.1</c:v>
                </c:pt>
                <c:pt idx="421">
                  <c:v>16.899999999999999</c:v>
                </c:pt>
                <c:pt idx="422">
                  <c:v>18.899999999999999</c:v>
                </c:pt>
                <c:pt idx="423">
                  <c:v>39.1</c:v>
                </c:pt>
                <c:pt idx="424">
                  <c:v>23.3</c:v>
                </c:pt>
                <c:pt idx="425">
                  <c:v>27.4</c:v>
                </c:pt>
                <c:pt idx="426">
                  <c:v>42.1</c:v>
                </c:pt>
                <c:pt idx="427">
                  <c:v>54.3</c:v>
                </c:pt>
                <c:pt idx="428">
                  <c:v>51.6</c:v>
                </c:pt>
                <c:pt idx="429">
                  <c:v>89.8</c:v>
                </c:pt>
                <c:pt idx="430">
                  <c:v>38.300000000000004</c:v>
                </c:pt>
                <c:pt idx="431">
                  <c:v>77.2</c:v>
                </c:pt>
                <c:pt idx="432">
                  <c:v>33.6</c:v>
                </c:pt>
                <c:pt idx="433">
                  <c:v>46.9</c:v>
                </c:pt>
                <c:pt idx="434">
                  <c:v>72.900000000000006</c:v>
                </c:pt>
                <c:pt idx="435">
                  <c:v>29.2</c:v>
                </c:pt>
                <c:pt idx="436">
                  <c:v>65.3</c:v>
                </c:pt>
                <c:pt idx="437">
                  <c:v>59.7</c:v>
                </c:pt>
                <c:pt idx="438">
                  <c:v>60</c:v>
                </c:pt>
                <c:pt idx="439">
                  <c:v>41</c:v>
                </c:pt>
                <c:pt idx="440">
                  <c:v>48.2</c:v>
                </c:pt>
                <c:pt idx="441">
                  <c:v>85.3</c:v>
                </c:pt>
                <c:pt idx="442">
                  <c:v>66.2</c:v>
                </c:pt>
                <c:pt idx="443">
                  <c:v>46.4</c:v>
                </c:pt>
                <c:pt idx="444">
                  <c:v>47.9</c:v>
                </c:pt>
                <c:pt idx="445">
                  <c:v>80.400000000000006</c:v>
                </c:pt>
                <c:pt idx="446">
                  <c:v>24.8</c:v>
                </c:pt>
                <c:pt idx="447">
                  <c:v>33.200000000000003</c:v>
                </c:pt>
                <c:pt idx="448">
                  <c:v>80.2</c:v>
                </c:pt>
                <c:pt idx="449">
                  <c:v>65.8</c:v>
                </c:pt>
                <c:pt idx="450">
                  <c:v>43.5</c:v>
                </c:pt>
                <c:pt idx="451">
                  <c:v>67.8</c:v>
                </c:pt>
                <c:pt idx="452">
                  <c:v>68.2</c:v>
                </c:pt>
                <c:pt idx="453">
                  <c:v>33.1</c:v>
                </c:pt>
                <c:pt idx="454">
                  <c:v>34.700000000000003</c:v>
                </c:pt>
                <c:pt idx="455">
                  <c:v>37.300000000000004</c:v>
                </c:pt>
                <c:pt idx="456">
                  <c:v>67.900000000000006</c:v>
                </c:pt>
                <c:pt idx="457">
                  <c:v>36.800000000000004</c:v>
                </c:pt>
                <c:pt idx="458">
                  <c:v>31.2</c:v>
                </c:pt>
                <c:pt idx="459">
                  <c:v>64</c:v>
                </c:pt>
                <c:pt idx="460">
                  <c:v>10</c:v>
                </c:pt>
                <c:pt idx="461">
                  <c:v>25.7</c:v>
                </c:pt>
                <c:pt idx="462">
                  <c:v>44.1</c:v>
                </c:pt>
                <c:pt idx="463">
                  <c:v>65.3</c:v>
                </c:pt>
                <c:pt idx="464">
                  <c:v>69.400000000000006</c:v>
                </c:pt>
                <c:pt idx="465">
                  <c:v>51.2</c:v>
                </c:pt>
                <c:pt idx="466">
                  <c:v>71</c:v>
                </c:pt>
                <c:pt idx="467">
                  <c:v>23.1</c:v>
                </c:pt>
                <c:pt idx="468">
                  <c:v>52.8</c:v>
                </c:pt>
                <c:pt idx="469">
                  <c:v>56.4</c:v>
                </c:pt>
                <c:pt idx="470">
                  <c:v>28.1</c:v>
                </c:pt>
                <c:pt idx="471">
                  <c:v>38.9</c:v>
                </c:pt>
                <c:pt idx="472">
                  <c:v>58</c:v>
                </c:pt>
                <c:pt idx="473">
                  <c:v>57.7</c:v>
                </c:pt>
                <c:pt idx="474">
                  <c:v>61.9</c:v>
                </c:pt>
                <c:pt idx="475">
                  <c:v>15.6</c:v>
                </c:pt>
                <c:pt idx="476">
                  <c:v>78.400000000000006</c:v>
                </c:pt>
                <c:pt idx="477">
                  <c:v>72.5</c:v>
                </c:pt>
                <c:pt idx="478">
                  <c:v>13.3</c:v>
                </c:pt>
                <c:pt idx="479">
                  <c:v>49.2</c:v>
                </c:pt>
                <c:pt idx="480">
                  <c:v>68.099999999999994</c:v>
                </c:pt>
                <c:pt idx="481">
                  <c:v>45.7</c:v>
                </c:pt>
                <c:pt idx="482">
                  <c:v>33</c:v>
                </c:pt>
                <c:pt idx="483">
                  <c:v>50.5</c:v>
                </c:pt>
                <c:pt idx="484">
                  <c:v>52.4</c:v>
                </c:pt>
                <c:pt idx="485">
                  <c:v>42.9</c:v>
                </c:pt>
                <c:pt idx="486">
                  <c:v>28</c:v>
                </c:pt>
                <c:pt idx="487">
                  <c:v>65.3</c:v>
                </c:pt>
                <c:pt idx="488">
                  <c:v>27</c:v>
                </c:pt>
                <c:pt idx="489">
                  <c:v>31.3</c:v>
                </c:pt>
                <c:pt idx="490">
                  <c:v>43.5</c:v>
                </c:pt>
                <c:pt idx="491">
                  <c:v>69.8</c:v>
                </c:pt>
                <c:pt idx="492">
                  <c:v>30.8</c:v>
                </c:pt>
                <c:pt idx="493">
                  <c:v>40.6</c:v>
                </c:pt>
                <c:pt idx="494">
                  <c:v>63.3</c:v>
                </c:pt>
                <c:pt idx="495">
                  <c:v>61.5</c:v>
                </c:pt>
                <c:pt idx="496">
                  <c:v>36.4</c:v>
                </c:pt>
                <c:pt idx="497">
                  <c:v>49.2</c:v>
                </c:pt>
                <c:pt idx="498">
                  <c:v>35.9</c:v>
                </c:pt>
                <c:pt idx="499">
                  <c:v>57.3</c:v>
                </c:pt>
                <c:pt idx="500">
                  <c:v>26.9</c:v>
                </c:pt>
                <c:pt idx="501">
                  <c:v>78.099999999999994</c:v>
                </c:pt>
                <c:pt idx="502">
                  <c:v>36</c:v>
                </c:pt>
                <c:pt idx="503">
                  <c:v>30.8</c:v>
                </c:pt>
                <c:pt idx="504">
                  <c:v>43.6</c:v>
                </c:pt>
                <c:pt idx="505">
                  <c:v>21.5</c:v>
                </c:pt>
                <c:pt idx="506">
                  <c:v>17.5</c:v>
                </c:pt>
                <c:pt idx="507">
                  <c:v>13.7</c:v>
                </c:pt>
                <c:pt idx="508">
                  <c:v>13.9</c:v>
                </c:pt>
                <c:pt idx="509">
                  <c:v>8.9</c:v>
                </c:pt>
                <c:pt idx="510">
                  <c:v>45.3</c:v>
                </c:pt>
                <c:pt idx="511">
                  <c:v>20.100000000000001</c:v>
                </c:pt>
                <c:pt idx="512">
                  <c:v>46.5</c:v>
                </c:pt>
                <c:pt idx="513">
                  <c:v>34.6</c:v>
                </c:pt>
                <c:pt idx="514">
                  <c:v>58.2</c:v>
                </c:pt>
                <c:pt idx="515">
                  <c:v>33.4</c:v>
                </c:pt>
                <c:pt idx="516">
                  <c:v>44.7</c:v>
                </c:pt>
                <c:pt idx="517">
                  <c:v>31.5</c:v>
                </c:pt>
                <c:pt idx="518">
                  <c:v>33</c:v>
                </c:pt>
                <c:pt idx="519">
                  <c:v>31.7</c:v>
                </c:pt>
                <c:pt idx="520">
                  <c:v>22.4</c:v>
                </c:pt>
                <c:pt idx="521">
                  <c:v>23.1</c:v>
                </c:pt>
                <c:pt idx="522">
                  <c:v>39.300000000000004</c:v>
                </c:pt>
                <c:pt idx="523">
                  <c:v>25.5</c:v>
                </c:pt>
                <c:pt idx="524">
                  <c:v>18.5</c:v>
                </c:pt>
                <c:pt idx="525">
                  <c:v>45.1</c:v>
                </c:pt>
                <c:pt idx="526">
                  <c:v>54.9</c:v>
                </c:pt>
                <c:pt idx="527">
                  <c:v>19</c:v>
                </c:pt>
                <c:pt idx="528">
                  <c:v>13.9</c:v>
                </c:pt>
                <c:pt idx="529">
                  <c:v>30.4</c:v>
                </c:pt>
                <c:pt idx="530">
                  <c:v>27.2</c:v>
                </c:pt>
                <c:pt idx="531">
                  <c:v>36.9</c:v>
                </c:pt>
                <c:pt idx="532">
                  <c:v>18.3</c:v>
                </c:pt>
                <c:pt idx="533">
                  <c:v>7.7</c:v>
                </c:pt>
                <c:pt idx="534">
                  <c:v>49.4</c:v>
                </c:pt>
                <c:pt idx="535">
                  <c:v>56.2</c:v>
                </c:pt>
                <c:pt idx="536">
                  <c:v>58.6</c:v>
                </c:pt>
                <c:pt idx="537">
                  <c:v>40</c:v>
                </c:pt>
                <c:pt idx="538">
                  <c:v>60.2</c:v>
                </c:pt>
                <c:pt idx="539">
                  <c:v>23.9</c:v>
                </c:pt>
                <c:pt idx="540">
                  <c:v>45.8</c:v>
                </c:pt>
                <c:pt idx="541">
                  <c:v>78.3</c:v>
                </c:pt>
              </c:numCache>
            </c:numRef>
          </c:xVal>
          <c:yVal>
            <c:numRef>
              <c:f>Public!$B$2:$B$543</c:f>
              <c:numCache>
                <c:formatCode>General</c:formatCode>
                <c:ptCount val="542"/>
                <c:pt idx="0">
                  <c:v>3243</c:v>
                </c:pt>
                <c:pt idx="1">
                  <c:v>11518</c:v>
                </c:pt>
                <c:pt idx="2">
                  <c:v>8411</c:v>
                </c:pt>
                <c:pt idx="3">
                  <c:v>11966</c:v>
                </c:pt>
                <c:pt idx="4">
                  <c:v>7841</c:v>
                </c:pt>
                <c:pt idx="5">
                  <c:v>5710</c:v>
                </c:pt>
                <c:pt idx="6">
                  <c:v>10369</c:v>
                </c:pt>
                <c:pt idx="7">
                  <c:v>8192</c:v>
                </c:pt>
                <c:pt idx="8">
                  <c:v>10337</c:v>
                </c:pt>
                <c:pt idx="9">
                  <c:v>2968</c:v>
                </c:pt>
                <c:pt idx="10">
                  <c:v>8120</c:v>
                </c:pt>
                <c:pt idx="11">
                  <c:v>6662</c:v>
                </c:pt>
                <c:pt idx="12">
                  <c:v>6885</c:v>
                </c:pt>
                <c:pt idx="13">
                  <c:v>6968</c:v>
                </c:pt>
                <c:pt idx="14">
                  <c:v>897</c:v>
                </c:pt>
                <c:pt idx="15">
                  <c:v>4252</c:v>
                </c:pt>
                <c:pt idx="16">
                  <c:v>4049</c:v>
                </c:pt>
                <c:pt idx="17">
                  <c:v>1677</c:v>
                </c:pt>
                <c:pt idx="18">
                  <c:v>2178</c:v>
                </c:pt>
                <c:pt idx="19">
                  <c:v>4843</c:v>
                </c:pt>
                <c:pt idx="20">
                  <c:v>6257</c:v>
                </c:pt>
                <c:pt idx="21">
                  <c:v>8623</c:v>
                </c:pt>
                <c:pt idx="22">
                  <c:v>9029</c:v>
                </c:pt>
                <c:pt idx="23">
                  <c:v>7948</c:v>
                </c:pt>
                <c:pt idx="24">
                  <c:v>6103</c:v>
                </c:pt>
                <c:pt idx="25">
                  <c:v>13112</c:v>
                </c:pt>
                <c:pt idx="26">
                  <c:v>1123</c:v>
                </c:pt>
                <c:pt idx="27">
                  <c:v>7815</c:v>
                </c:pt>
                <c:pt idx="28">
                  <c:v>615</c:v>
                </c:pt>
                <c:pt idx="29">
                  <c:v>7554</c:v>
                </c:pt>
                <c:pt idx="30">
                  <c:v>7299</c:v>
                </c:pt>
                <c:pt idx="31">
                  <c:v>6479</c:v>
                </c:pt>
                <c:pt idx="32">
                  <c:v>10133</c:v>
                </c:pt>
                <c:pt idx="33">
                  <c:v>5962</c:v>
                </c:pt>
                <c:pt idx="34">
                  <c:v>6077</c:v>
                </c:pt>
                <c:pt idx="35">
                  <c:v>8662</c:v>
                </c:pt>
                <c:pt idx="36">
                  <c:v>7462</c:v>
                </c:pt>
                <c:pt idx="37">
                  <c:v>6187</c:v>
                </c:pt>
                <c:pt idx="38">
                  <c:v>3112</c:v>
                </c:pt>
                <c:pt idx="39">
                  <c:v>7958</c:v>
                </c:pt>
                <c:pt idx="40">
                  <c:v>8712</c:v>
                </c:pt>
                <c:pt idx="41">
                  <c:v>5654</c:v>
                </c:pt>
                <c:pt idx="42">
                  <c:v>9211</c:v>
                </c:pt>
                <c:pt idx="43">
                  <c:v>6925</c:v>
                </c:pt>
                <c:pt idx="44">
                  <c:v>8732</c:v>
                </c:pt>
                <c:pt idx="45">
                  <c:v>6432</c:v>
                </c:pt>
                <c:pt idx="46">
                  <c:v>11662</c:v>
                </c:pt>
                <c:pt idx="47">
                  <c:v>7908</c:v>
                </c:pt>
                <c:pt idx="48">
                  <c:v>10894</c:v>
                </c:pt>
                <c:pt idx="49">
                  <c:v>6567</c:v>
                </c:pt>
                <c:pt idx="50">
                  <c:v>7361</c:v>
                </c:pt>
                <c:pt idx="51">
                  <c:v>8908</c:v>
                </c:pt>
                <c:pt idx="52">
                  <c:v>1745</c:v>
                </c:pt>
                <c:pt idx="53">
                  <c:v>10622</c:v>
                </c:pt>
                <c:pt idx="54">
                  <c:v>8112</c:v>
                </c:pt>
                <c:pt idx="55">
                  <c:v>4266</c:v>
                </c:pt>
                <c:pt idx="56">
                  <c:v>6032</c:v>
                </c:pt>
                <c:pt idx="57">
                  <c:v>8230</c:v>
                </c:pt>
                <c:pt idx="58">
                  <c:v>6474</c:v>
                </c:pt>
                <c:pt idx="59">
                  <c:v>1052</c:v>
                </c:pt>
                <c:pt idx="60">
                  <c:v>9552</c:v>
                </c:pt>
                <c:pt idx="61">
                  <c:v>9003</c:v>
                </c:pt>
                <c:pt idx="62">
                  <c:v>7848</c:v>
                </c:pt>
                <c:pt idx="63">
                  <c:v>10155</c:v>
                </c:pt>
                <c:pt idx="64">
                  <c:v>6037</c:v>
                </c:pt>
                <c:pt idx="65">
                  <c:v>7988</c:v>
                </c:pt>
                <c:pt idx="66">
                  <c:v>10026</c:v>
                </c:pt>
                <c:pt idx="67">
                  <c:v>6331</c:v>
                </c:pt>
                <c:pt idx="68">
                  <c:v>6337</c:v>
                </c:pt>
                <c:pt idx="69">
                  <c:v>3814</c:v>
                </c:pt>
                <c:pt idx="70">
                  <c:v>7623</c:v>
                </c:pt>
                <c:pt idx="71">
                  <c:v>6703</c:v>
                </c:pt>
                <c:pt idx="72">
                  <c:v>8310</c:v>
                </c:pt>
                <c:pt idx="73">
                  <c:v>5239</c:v>
                </c:pt>
                <c:pt idx="74">
                  <c:v>6191</c:v>
                </c:pt>
                <c:pt idx="75">
                  <c:v>9393</c:v>
                </c:pt>
                <c:pt idx="76">
                  <c:v>9932</c:v>
                </c:pt>
                <c:pt idx="77">
                  <c:v>5428</c:v>
                </c:pt>
                <c:pt idx="78">
                  <c:v>1058</c:v>
                </c:pt>
                <c:pt idx="79">
                  <c:v>8250</c:v>
                </c:pt>
                <c:pt idx="80">
                  <c:v>13158</c:v>
                </c:pt>
                <c:pt idx="81">
                  <c:v>6582</c:v>
                </c:pt>
                <c:pt idx="82">
                  <c:v>5910</c:v>
                </c:pt>
                <c:pt idx="83">
                  <c:v>6157</c:v>
                </c:pt>
                <c:pt idx="84">
                  <c:v>2123</c:v>
                </c:pt>
                <c:pt idx="85">
                  <c:v>5979</c:v>
                </c:pt>
                <c:pt idx="86">
                  <c:v>8683</c:v>
                </c:pt>
                <c:pt idx="87">
                  <c:v>3674</c:v>
                </c:pt>
                <c:pt idx="88">
                  <c:v>6538</c:v>
                </c:pt>
                <c:pt idx="89">
                  <c:v>6705</c:v>
                </c:pt>
                <c:pt idx="90">
                  <c:v>2976</c:v>
                </c:pt>
                <c:pt idx="91">
                  <c:v>4706</c:v>
                </c:pt>
                <c:pt idx="92">
                  <c:v>7534</c:v>
                </c:pt>
                <c:pt idx="93">
                  <c:v>4486</c:v>
                </c:pt>
                <c:pt idx="94">
                  <c:v>3000</c:v>
                </c:pt>
                <c:pt idx="95">
                  <c:v>5828</c:v>
                </c:pt>
                <c:pt idx="96">
                  <c:v>4137</c:v>
                </c:pt>
                <c:pt idx="97">
                  <c:v>8504</c:v>
                </c:pt>
                <c:pt idx="98">
                  <c:v>9967</c:v>
                </c:pt>
                <c:pt idx="99">
                  <c:v>11117</c:v>
                </c:pt>
                <c:pt idx="100">
                  <c:v>2914</c:v>
                </c:pt>
                <c:pt idx="101">
                  <c:v>6714</c:v>
                </c:pt>
                <c:pt idx="102">
                  <c:v>3106</c:v>
                </c:pt>
                <c:pt idx="103">
                  <c:v>8823</c:v>
                </c:pt>
                <c:pt idx="104">
                  <c:v>6949</c:v>
                </c:pt>
                <c:pt idx="105">
                  <c:v>8225</c:v>
                </c:pt>
                <c:pt idx="106">
                  <c:v>1981</c:v>
                </c:pt>
                <c:pt idx="107">
                  <c:v>7910</c:v>
                </c:pt>
                <c:pt idx="108">
                  <c:v>10353</c:v>
                </c:pt>
                <c:pt idx="109">
                  <c:v>2057</c:v>
                </c:pt>
                <c:pt idx="110">
                  <c:v>6401</c:v>
                </c:pt>
                <c:pt idx="111">
                  <c:v>10071</c:v>
                </c:pt>
                <c:pt idx="112">
                  <c:v>8545</c:v>
                </c:pt>
                <c:pt idx="113">
                  <c:v>13476</c:v>
                </c:pt>
                <c:pt idx="114">
                  <c:v>8109</c:v>
                </c:pt>
                <c:pt idx="115">
                  <c:v>5305</c:v>
                </c:pt>
                <c:pt idx="116">
                  <c:v>7229</c:v>
                </c:pt>
                <c:pt idx="117">
                  <c:v>10089</c:v>
                </c:pt>
                <c:pt idx="118">
                  <c:v>5843</c:v>
                </c:pt>
                <c:pt idx="119">
                  <c:v>5282</c:v>
                </c:pt>
                <c:pt idx="120">
                  <c:v>3799</c:v>
                </c:pt>
                <c:pt idx="121">
                  <c:v>8787</c:v>
                </c:pt>
                <c:pt idx="122">
                  <c:v>8887</c:v>
                </c:pt>
                <c:pt idx="123">
                  <c:v>4916</c:v>
                </c:pt>
                <c:pt idx="124">
                  <c:v>4110</c:v>
                </c:pt>
                <c:pt idx="125">
                  <c:v>5074</c:v>
                </c:pt>
                <c:pt idx="126">
                  <c:v>2577</c:v>
                </c:pt>
                <c:pt idx="127">
                  <c:v>6185</c:v>
                </c:pt>
                <c:pt idx="128">
                  <c:v>4793</c:v>
                </c:pt>
                <c:pt idx="129">
                  <c:v>4529</c:v>
                </c:pt>
                <c:pt idx="130">
                  <c:v>10384</c:v>
                </c:pt>
                <c:pt idx="131">
                  <c:v>8360</c:v>
                </c:pt>
                <c:pt idx="132">
                  <c:v>6616</c:v>
                </c:pt>
                <c:pt idx="133">
                  <c:v>6144</c:v>
                </c:pt>
                <c:pt idx="134">
                  <c:v>5428</c:v>
                </c:pt>
                <c:pt idx="135">
                  <c:v>7816</c:v>
                </c:pt>
                <c:pt idx="136">
                  <c:v>10031</c:v>
                </c:pt>
                <c:pt idx="137">
                  <c:v>4669</c:v>
                </c:pt>
                <c:pt idx="138">
                  <c:v>11333</c:v>
                </c:pt>
                <c:pt idx="139">
                  <c:v>8572</c:v>
                </c:pt>
                <c:pt idx="140">
                  <c:v>9114</c:v>
                </c:pt>
                <c:pt idx="141">
                  <c:v>5557</c:v>
                </c:pt>
                <c:pt idx="142">
                  <c:v>6958</c:v>
                </c:pt>
                <c:pt idx="143">
                  <c:v>3982</c:v>
                </c:pt>
                <c:pt idx="144">
                  <c:v>2664</c:v>
                </c:pt>
                <c:pt idx="145">
                  <c:v>8602</c:v>
                </c:pt>
                <c:pt idx="146">
                  <c:v>3593</c:v>
                </c:pt>
                <c:pt idx="147">
                  <c:v>6002</c:v>
                </c:pt>
                <c:pt idx="148">
                  <c:v>5440</c:v>
                </c:pt>
                <c:pt idx="149">
                  <c:v>8847</c:v>
                </c:pt>
                <c:pt idx="150">
                  <c:v>5474</c:v>
                </c:pt>
                <c:pt idx="151">
                  <c:v>11901</c:v>
                </c:pt>
                <c:pt idx="152">
                  <c:v>4909</c:v>
                </c:pt>
                <c:pt idx="153">
                  <c:v>8449</c:v>
                </c:pt>
                <c:pt idx="154">
                  <c:v>7079</c:v>
                </c:pt>
                <c:pt idx="155">
                  <c:v>4290</c:v>
                </c:pt>
                <c:pt idx="156">
                  <c:v>6495</c:v>
                </c:pt>
                <c:pt idx="157">
                  <c:v>2392</c:v>
                </c:pt>
                <c:pt idx="158">
                  <c:v>10164</c:v>
                </c:pt>
                <c:pt idx="159">
                  <c:v>8292</c:v>
                </c:pt>
                <c:pt idx="160">
                  <c:v>5042</c:v>
                </c:pt>
                <c:pt idx="161">
                  <c:v>8033</c:v>
                </c:pt>
                <c:pt idx="162">
                  <c:v>24</c:v>
                </c:pt>
                <c:pt idx="163">
                  <c:v>8880</c:v>
                </c:pt>
                <c:pt idx="164">
                  <c:v>9600</c:v>
                </c:pt>
                <c:pt idx="165">
                  <c:v>9126</c:v>
                </c:pt>
                <c:pt idx="166">
                  <c:v>3750</c:v>
                </c:pt>
                <c:pt idx="167">
                  <c:v>2917</c:v>
                </c:pt>
                <c:pt idx="168">
                  <c:v>10224</c:v>
                </c:pt>
                <c:pt idx="169">
                  <c:v>4498</c:v>
                </c:pt>
                <c:pt idx="170">
                  <c:v>6118</c:v>
                </c:pt>
                <c:pt idx="171">
                  <c:v>8149</c:v>
                </c:pt>
                <c:pt idx="172">
                  <c:v>8128</c:v>
                </c:pt>
                <c:pt idx="173">
                  <c:v>7015</c:v>
                </c:pt>
                <c:pt idx="174">
                  <c:v>6981</c:v>
                </c:pt>
                <c:pt idx="175">
                  <c:v>5872</c:v>
                </c:pt>
                <c:pt idx="176">
                  <c:v>9726</c:v>
                </c:pt>
                <c:pt idx="177">
                  <c:v>7590</c:v>
                </c:pt>
                <c:pt idx="178">
                  <c:v>9441</c:v>
                </c:pt>
                <c:pt idx="179">
                  <c:v>6350</c:v>
                </c:pt>
                <c:pt idx="180">
                  <c:v>6024</c:v>
                </c:pt>
                <c:pt idx="181">
                  <c:v>11022</c:v>
                </c:pt>
                <c:pt idx="182">
                  <c:v>5882</c:v>
                </c:pt>
                <c:pt idx="183">
                  <c:v>5868</c:v>
                </c:pt>
                <c:pt idx="184">
                  <c:v>1490</c:v>
                </c:pt>
                <c:pt idx="185">
                  <c:v>9144</c:v>
                </c:pt>
                <c:pt idx="186">
                  <c:v>14779</c:v>
                </c:pt>
                <c:pt idx="187">
                  <c:v>2536</c:v>
                </c:pt>
                <c:pt idx="188">
                  <c:v>8719</c:v>
                </c:pt>
                <c:pt idx="189">
                  <c:v>10949</c:v>
                </c:pt>
                <c:pt idx="190">
                  <c:v>8127</c:v>
                </c:pt>
                <c:pt idx="191">
                  <c:v>7820</c:v>
                </c:pt>
                <c:pt idx="192">
                  <c:v>7763</c:v>
                </c:pt>
                <c:pt idx="193">
                  <c:v>8564</c:v>
                </c:pt>
                <c:pt idx="194">
                  <c:v>11049</c:v>
                </c:pt>
                <c:pt idx="195">
                  <c:v>8027</c:v>
                </c:pt>
                <c:pt idx="196">
                  <c:v>5927</c:v>
                </c:pt>
                <c:pt idx="197">
                  <c:v>4672</c:v>
                </c:pt>
                <c:pt idx="198">
                  <c:v>6240</c:v>
                </c:pt>
                <c:pt idx="199">
                  <c:v>7539</c:v>
                </c:pt>
                <c:pt idx="200">
                  <c:v>2908</c:v>
                </c:pt>
                <c:pt idx="201">
                  <c:v>6848</c:v>
                </c:pt>
                <c:pt idx="202">
                  <c:v>594</c:v>
                </c:pt>
                <c:pt idx="203">
                  <c:v>7398</c:v>
                </c:pt>
                <c:pt idx="204">
                  <c:v>4625</c:v>
                </c:pt>
                <c:pt idx="205">
                  <c:v>10557</c:v>
                </c:pt>
                <c:pt idx="206">
                  <c:v>6822</c:v>
                </c:pt>
                <c:pt idx="207">
                  <c:v>4912</c:v>
                </c:pt>
                <c:pt idx="208">
                  <c:v>8352</c:v>
                </c:pt>
                <c:pt idx="209">
                  <c:v>7908</c:v>
                </c:pt>
                <c:pt idx="210">
                  <c:v>9108</c:v>
                </c:pt>
                <c:pt idx="211">
                  <c:v>7618</c:v>
                </c:pt>
                <c:pt idx="212">
                  <c:v>7507</c:v>
                </c:pt>
                <c:pt idx="213">
                  <c:v>10966</c:v>
                </c:pt>
                <c:pt idx="214">
                  <c:v>8282</c:v>
                </c:pt>
                <c:pt idx="215">
                  <c:v>9335</c:v>
                </c:pt>
                <c:pt idx="216">
                  <c:v>7157</c:v>
                </c:pt>
                <c:pt idx="217">
                  <c:v>7481</c:v>
                </c:pt>
                <c:pt idx="218">
                  <c:v>10013</c:v>
                </c:pt>
                <c:pt idx="219">
                  <c:v>8193</c:v>
                </c:pt>
                <c:pt idx="220">
                  <c:v>1456</c:v>
                </c:pt>
                <c:pt idx="221">
                  <c:v>8995</c:v>
                </c:pt>
                <c:pt idx="222">
                  <c:v>11821</c:v>
                </c:pt>
                <c:pt idx="223">
                  <c:v>8771</c:v>
                </c:pt>
                <c:pt idx="224">
                  <c:v>10593</c:v>
                </c:pt>
                <c:pt idx="225">
                  <c:v>3337</c:v>
                </c:pt>
                <c:pt idx="226">
                  <c:v>5327</c:v>
                </c:pt>
                <c:pt idx="227">
                  <c:v>9900</c:v>
                </c:pt>
                <c:pt idx="228">
                  <c:v>9966</c:v>
                </c:pt>
                <c:pt idx="229">
                  <c:v>1562</c:v>
                </c:pt>
                <c:pt idx="230">
                  <c:v>13731</c:v>
                </c:pt>
                <c:pt idx="231">
                  <c:v>7499</c:v>
                </c:pt>
                <c:pt idx="232">
                  <c:v>8601</c:v>
                </c:pt>
                <c:pt idx="233">
                  <c:v>10587</c:v>
                </c:pt>
                <c:pt idx="234">
                  <c:v>6249</c:v>
                </c:pt>
                <c:pt idx="235">
                  <c:v>7501</c:v>
                </c:pt>
                <c:pt idx="236">
                  <c:v>8345</c:v>
                </c:pt>
                <c:pt idx="237">
                  <c:v>10541</c:v>
                </c:pt>
                <c:pt idx="238">
                  <c:v>10697</c:v>
                </c:pt>
                <c:pt idx="239">
                  <c:v>5481</c:v>
                </c:pt>
                <c:pt idx="240">
                  <c:v>11692</c:v>
                </c:pt>
                <c:pt idx="241">
                  <c:v>8592</c:v>
                </c:pt>
                <c:pt idx="242">
                  <c:v>8852</c:v>
                </c:pt>
                <c:pt idx="243">
                  <c:v>5478</c:v>
                </c:pt>
                <c:pt idx="244">
                  <c:v>9771</c:v>
                </c:pt>
                <c:pt idx="245">
                  <c:v>10169</c:v>
                </c:pt>
                <c:pt idx="246">
                  <c:v>7379</c:v>
                </c:pt>
                <c:pt idx="247">
                  <c:v>11173</c:v>
                </c:pt>
                <c:pt idx="248">
                  <c:v>8186</c:v>
                </c:pt>
                <c:pt idx="249">
                  <c:v>7227</c:v>
                </c:pt>
                <c:pt idx="250">
                  <c:v>7411</c:v>
                </c:pt>
                <c:pt idx="251">
                  <c:v>7975</c:v>
                </c:pt>
                <c:pt idx="252">
                  <c:v>12768</c:v>
                </c:pt>
                <c:pt idx="253">
                  <c:v>6169</c:v>
                </c:pt>
                <c:pt idx="254">
                  <c:v>7515</c:v>
                </c:pt>
                <c:pt idx="255">
                  <c:v>7405</c:v>
                </c:pt>
                <c:pt idx="256">
                  <c:v>7224</c:v>
                </c:pt>
                <c:pt idx="257">
                  <c:v>6595</c:v>
                </c:pt>
                <c:pt idx="258">
                  <c:v>6902</c:v>
                </c:pt>
                <c:pt idx="259">
                  <c:v>9164</c:v>
                </c:pt>
                <c:pt idx="260">
                  <c:v>9755</c:v>
                </c:pt>
                <c:pt idx="261">
                  <c:v>6000</c:v>
                </c:pt>
                <c:pt idx="262">
                  <c:v>6677</c:v>
                </c:pt>
                <c:pt idx="263">
                  <c:v>11980</c:v>
                </c:pt>
                <c:pt idx="264">
                  <c:v>9141</c:v>
                </c:pt>
                <c:pt idx="265">
                  <c:v>10758</c:v>
                </c:pt>
                <c:pt idx="266">
                  <c:v>5769</c:v>
                </c:pt>
                <c:pt idx="267">
                  <c:v>8342</c:v>
                </c:pt>
                <c:pt idx="268">
                  <c:v>9568</c:v>
                </c:pt>
                <c:pt idx="269">
                  <c:v>6944</c:v>
                </c:pt>
                <c:pt idx="270">
                  <c:v>8383</c:v>
                </c:pt>
                <c:pt idx="271">
                  <c:v>5348</c:v>
                </c:pt>
                <c:pt idx="272">
                  <c:v>12555</c:v>
                </c:pt>
                <c:pt idx="273">
                  <c:v>10841</c:v>
                </c:pt>
                <c:pt idx="274">
                  <c:v>5756</c:v>
                </c:pt>
                <c:pt idx="275">
                  <c:v>11425</c:v>
                </c:pt>
                <c:pt idx="276">
                  <c:v>6298</c:v>
                </c:pt>
                <c:pt idx="277">
                  <c:v>13532</c:v>
                </c:pt>
                <c:pt idx="278">
                  <c:v>6382</c:v>
                </c:pt>
                <c:pt idx="279">
                  <c:v>6247</c:v>
                </c:pt>
                <c:pt idx="280">
                  <c:v>8412</c:v>
                </c:pt>
                <c:pt idx="281">
                  <c:v>6706</c:v>
                </c:pt>
                <c:pt idx="282">
                  <c:v>12386</c:v>
                </c:pt>
                <c:pt idx="283">
                  <c:v>7497</c:v>
                </c:pt>
                <c:pt idx="284">
                  <c:v>8081</c:v>
                </c:pt>
                <c:pt idx="285">
                  <c:v>6083</c:v>
                </c:pt>
                <c:pt idx="286">
                  <c:v>8252</c:v>
                </c:pt>
                <c:pt idx="287">
                  <c:v>3291</c:v>
                </c:pt>
                <c:pt idx="288">
                  <c:v>9965</c:v>
                </c:pt>
                <c:pt idx="289">
                  <c:v>8966</c:v>
                </c:pt>
                <c:pt idx="290">
                  <c:v>6206</c:v>
                </c:pt>
                <c:pt idx="291">
                  <c:v>10156</c:v>
                </c:pt>
                <c:pt idx="292">
                  <c:v>13866</c:v>
                </c:pt>
                <c:pt idx="293">
                  <c:v>16794</c:v>
                </c:pt>
                <c:pt idx="294">
                  <c:v>8130</c:v>
                </c:pt>
                <c:pt idx="295">
                  <c:v>9752</c:v>
                </c:pt>
                <c:pt idx="296">
                  <c:v>3305</c:v>
                </c:pt>
                <c:pt idx="297">
                  <c:v>6295</c:v>
                </c:pt>
                <c:pt idx="298">
                  <c:v>11322</c:v>
                </c:pt>
                <c:pt idx="299">
                  <c:v>9119</c:v>
                </c:pt>
                <c:pt idx="300">
                  <c:v>10671</c:v>
                </c:pt>
                <c:pt idx="301">
                  <c:v>2195</c:v>
                </c:pt>
                <c:pt idx="302">
                  <c:v>8550</c:v>
                </c:pt>
                <c:pt idx="303">
                  <c:v>7805</c:v>
                </c:pt>
                <c:pt idx="304">
                  <c:v>8382</c:v>
                </c:pt>
                <c:pt idx="305">
                  <c:v>5389</c:v>
                </c:pt>
                <c:pt idx="306">
                  <c:v>6478</c:v>
                </c:pt>
                <c:pt idx="307">
                  <c:v>10709</c:v>
                </c:pt>
                <c:pt idx="308">
                  <c:v>3410</c:v>
                </c:pt>
                <c:pt idx="309">
                  <c:v>8482</c:v>
                </c:pt>
                <c:pt idx="310">
                  <c:v>19886</c:v>
                </c:pt>
                <c:pt idx="311">
                  <c:v>3637</c:v>
                </c:pt>
                <c:pt idx="312">
                  <c:v>14348</c:v>
                </c:pt>
                <c:pt idx="313">
                  <c:v>8066</c:v>
                </c:pt>
                <c:pt idx="314">
                  <c:v>11825</c:v>
                </c:pt>
                <c:pt idx="315">
                  <c:v>7250</c:v>
                </c:pt>
                <c:pt idx="316">
                  <c:v>7865</c:v>
                </c:pt>
                <c:pt idx="317">
                  <c:v>8450</c:v>
                </c:pt>
                <c:pt idx="318">
                  <c:v>8795</c:v>
                </c:pt>
                <c:pt idx="319">
                  <c:v>7995</c:v>
                </c:pt>
                <c:pt idx="320">
                  <c:v>9781</c:v>
                </c:pt>
                <c:pt idx="321">
                  <c:v>6266</c:v>
                </c:pt>
                <c:pt idx="322">
                  <c:v>14568</c:v>
                </c:pt>
                <c:pt idx="323">
                  <c:v>5316</c:v>
                </c:pt>
                <c:pt idx="324">
                  <c:v>7403</c:v>
                </c:pt>
                <c:pt idx="325">
                  <c:v>10952</c:v>
                </c:pt>
                <c:pt idx="326">
                  <c:v>10282</c:v>
                </c:pt>
                <c:pt idx="327">
                  <c:v>4586</c:v>
                </c:pt>
                <c:pt idx="328">
                  <c:v>9958</c:v>
                </c:pt>
                <c:pt idx="329">
                  <c:v>6933</c:v>
                </c:pt>
                <c:pt idx="330">
                  <c:v>8968</c:v>
                </c:pt>
                <c:pt idx="331">
                  <c:v>5304</c:v>
                </c:pt>
                <c:pt idx="332">
                  <c:v>7626</c:v>
                </c:pt>
                <c:pt idx="333">
                  <c:v>5126</c:v>
                </c:pt>
                <c:pt idx="334">
                  <c:v>8955</c:v>
                </c:pt>
                <c:pt idx="335">
                  <c:v>9890</c:v>
                </c:pt>
                <c:pt idx="336">
                  <c:v>8738</c:v>
                </c:pt>
                <c:pt idx="337">
                  <c:v>5777</c:v>
                </c:pt>
                <c:pt idx="338">
                  <c:v>8115</c:v>
                </c:pt>
                <c:pt idx="339">
                  <c:v>15530</c:v>
                </c:pt>
                <c:pt idx="340">
                  <c:v>5981</c:v>
                </c:pt>
                <c:pt idx="341">
                  <c:v>5675</c:v>
                </c:pt>
                <c:pt idx="342">
                  <c:v>11406</c:v>
                </c:pt>
                <c:pt idx="343">
                  <c:v>10778</c:v>
                </c:pt>
                <c:pt idx="344">
                  <c:v>5693</c:v>
                </c:pt>
                <c:pt idx="345">
                  <c:v>14330</c:v>
                </c:pt>
                <c:pt idx="346">
                  <c:v>2178</c:v>
                </c:pt>
                <c:pt idx="347">
                  <c:v>8274</c:v>
                </c:pt>
                <c:pt idx="348">
                  <c:v>3152</c:v>
                </c:pt>
                <c:pt idx="349">
                  <c:v>2550</c:v>
                </c:pt>
                <c:pt idx="350">
                  <c:v>9903</c:v>
                </c:pt>
                <c:pt idx="351">
                  <c:v>8886</c:v>
                </c:pt>
                <c:pt idx="352">
                  <c:v>9352</c:v>
                </c:pt>
                <c:pt idx="353">
                  <c:v>4241</c:v>
                </c:pt>
                <c:pt idx="354">
                  <c:v>7331</c:v>
                </c:pt>
                <c:pt idx="355">
                  <c:v>14740</c:v>
                </c:pt>
                <c:pt idx="356">
                  <c:v>5314</c:v>
                </c:pt>
                <c:pt idx="357">
                  <c:v>9446</c:v>
                </c:pt>
                <c:pt idx="358">
                  <c:v>9890</c:v>
                </c:pt>
                <c:pt idx="359">
                  <c:v>5156</c:v>
                </c:pt>
                <c:pt idx="360">
                  <c:v>8886</c:v>
                </c:pt>
                <c:pt idx="361">
                  <c:v>8551</c:v>
                </c:pt>
                <c:pt idx="362">
                  <c:v>9381</c:v>
                </c:pt>
                <c:pt idx="363">
                  <c:v>8411</c:v>
                </c:pt>
                <c:pt idx="364">
                  <c:v>6925</c:v>
                </c:pt>
                <c:pt idx="365">
                  <c:v>11301</c:v>
                </c:pt>
                <c:pt idx="366">
                  <c:v>13415</c:v>
                </c:pt>
                <c:pt idx="367">
                  <c:v>7342</c:v>
                </c:pt>
                <c:pt idx="368">
                  <c:v>12260</c:v>
                </c:pt>
                <c:pt idx="369">
                  <c:v>8437</c:v>
                </c:pt>
                <c:pt idx="370">
                  <c:v>7930</c:v>
                </c:pt>
                <c:pt idx="371">
                  <c:v>8203</c:v>
                </c:pt>
                <c:pt idx="372">
                  <c:v>7678</c:v>
                </c:pt>
                <c:pt idx="373">
                  <c:v>3639</c:v>
                </c:pt>
                <c:pt idx="374">
                  <c:v>7105</c:v>
                </c:pt>
                <c:pt idx="375">
                  <c:v>7386</c:v>
                </c:pt>
                <c:pt idx="376">
                  <c:v>13295</c:v>
                </c:pt>
                <c:pt idx="377">
                  <c:v>15022</c:v>
                </c:pt>
                <c:pt idx="378">
                  <c:v>3662</c:v>
                </c:pt>
                <c:pt idx="379">
                  <c:v>13042</c:v>
                </c:pt>
                <c:pt idx="380">
                  <c:v>13635</c:v>
                </c:pt>
                <c:pt idx="381">
                  <c:v>9011</c:v>
                </c:pt>
                <c:pt idx="382">
                  <c:v>7374</c:v>
                </c:pt>
                <c:pt idx="383">
                  <c:v>5501</c:v>
                </c:pt>
                <c:pt idx="384">
                  <c:v>10548</c:v>
                </c:pt>
                <c:pt idx="385">
                  <c:v>4401</c:v>
                </c:pt>
                <c:pt idx="386">
                  <c:v>8047</c:v>
                </c:pt>
                <c:pt idx="387">
                  <c:v>10180</c:v>
                </c:pt>
                <c:pt idx="388">
                  <c:v>8866</c:v>
                </c:pt>
                <c:pt idx="389">
                  <c:v>4638</c:v>
                </c:pt>
                <c:pt idx="390">
                  <c:v>5573</c:v>
                </c:pt>
                <c:pt idx="391">
                  <c:v>11642</c:v>
                </c:pt>
                <c:pt idx="392">
                  <c:v>9002</c:v>
                </c:pt>
                <c:pt idx="393">
                  <c:v>6322</c:v>
                </c:pt>
                <c:pt idx="394">
                  <c:v>10969</c:v>
                </c:pt>
                <c:pt idx="395">
                  <c:v>5233</c:v>
                </c:pt>
                <c:pt idx="396">
                  <c:v>6285</c:v>
                </c:pt>
                <c:pt idx="397">
                  <c:v>4879</c:v>
                </c:pt>
                <c:pt idx="398">
                  <c:v>6863</c:v>
                </c:pt>
                <c:pt idx="399">
                  <c:v>9728</c:v>
                </c:pt>
                <c:pt idx="400">
                  <c:v>8752</c:v>
                </c:pt>
                <c:pt idx="401">
                  <c:v>10673</c:v>
                </c:pt>
                <c:pt idx="402">
                  <c:v>7238</c:v>
                </c:pt>
                <c:pt idx="403">
                  <c:v>10284</c:v>
                </c:pt>
                <c:pt idx="404">
                  <c:v>4266</c:v>
                </c:pt>
                <c:pt idx="405">
                  <c:v>14664</c:v>
                </c:pt>
                <c:pt idx="406">
                  <c:v>18611</c:v>
                </c:pt>
                <c:pt idx="407">
                  <c:v>11794</c:v>
                </c:pt>
                <c:pt idx="408">
                  <c:v>7387</c:v>
                </c:pt>
                <c:pt idx="409">
                  <c:v>8161</c:v>
                </c:pt>
                <c:pt idx="410">
                  <c:v>7352</c:v>
                </c:pt>
                <c:pt idx="411">
                  <c:v>14914</c:v>
                </c:pt>
                <c:pt idx="412">
                  <c:v>8813</c:v>
                </c:pt>
                <c:pt idx="413">
                  <c:v>3263</c:v>
                </c:pt>
                <c:pt idx="414">
                  <c:v>4138</c:v>
                </c:pt>
                <c:pt idx="415">
                  <c:v>9500</c:v>
                </c:pt>
                <c:pt idx="416">
                  <c:v>8666</c:v>
                </c:pt>
                <c:pt idx="417">
                  <c:v>15747</c:v>
                </c:pt>
                <c:pt idx="418">
                  <c:v>8245</c:v>
                </c:pt>
                <c:pt idx="419">
                  <c:v>3876</c:v>
                </c:pt>
                <c:pt idx="420">
                  <c:v>10968</c:v>
                </c:pt>
                <c:pt idx="421">
                  <c:v>7290</c:v>
                </c:pt>
                <c:pt idx="422">
                  <c:v>9736</c:v>
                </c:pt>
                <c:pt idx="423">
                  <c:v>7596</c:v>
                </c:pt>
                <c:pt idx="424">
                  <c:v>7419</c:v>
                </c:pt>
                <c:pt idx="425">
                  <c:v>8486</c:v>
                </c:pt>
                <c:pt idx="426">
                  <c:v>13264</c:v>
                </c:pt>
                <c:pt idx="427">
                  <c:v>11114</c:v>
                </c:pt>
                <c:pt idx="428">
                  <c:v>7815</c:v>
                </c:pt>
                <c:pt idx="429">
                  <c:v>8545</c:v>
                </c:pt>
                <c:pt idx="430">
                  <c:v>4481</c:v>
                </c:pt>
                <c:pt idx="431">
                  <c:v>5803</c:v>
                </c:pt>
                <c:pt idx="432">
                  <c:v>8553</c:v>
                </c:pt>
                <c:pt idx="433">
                  <c:v>4950</c:v>
                </c:pt>
                <c:pt idx="434">
                  <c:v>8832</c:v>
                </c:pt>
                <c:pt idx="435">
                  <c:v>9573</c:v>
                </c:pt>
                <c:pt idx="436">
                  <c:v>10481</c:v>
                </c:pt>
                <c:pt idx="437">
                  <c:v>8148</c:v>
                </c:pt>
                <c:pt idx="438">
                  <c:v>11921</c:v>
                </c:pt>
                <c:pt idx="439">
                  <c:v>11173</c:v>
                </c:pt>
                <c:pt idx="440">
                  <c:v>9753</c:v>
                </c:pt>
                <c:pt idx="441">
                  <c:v>15781</c:v>
                </c:pt>
                <c:pt idx="442">
                  <c:v>6133</c:v>
                </c:pt>
                <c:pt idx="443">
                  <c:v>5004</c:v>
                </c:pt>
                <c:pt idx="444">
                  <c:v>7356</c:v>
                </c:pt>
                <c:pt idx="445">
                  <c:v>5633</c:v>
                </c:pt>
                <c:pt idx="446">
                  <c:v>11439</c:v>
                </c:pt>
                <c:pt idx="447">
                  <c:v>8416</c:v>
                </c:pt>
                <c:pt idx="448">
                  <c:v>11645</c:v>
                </c:pt>
                <c:pt idx="449">
                  <c:v>6443</c:v>
                </c:pt>
                <c:pt idx="450">
                  <c:v>11079</c:v>
                </c:pt>
                <c:pt idx="451">
                  <c:v>8264</c:v>
                </c:pt>
                <c:pt idx="452">
                  <c:v>7037</c:v>
                </c:pt>
                <c:pt idx="453">
                  <c:v>7931</c:v>
                </c:pt>
                <c:pt idx="454">
                  <c:v>7191</c:v>
                </c:pt>
                <c:pt idx="455">
                  <c:v>10801</c:v>
                </c:pt>
                <c:pt idx="456">
                  <c:v>11352</c:v>
                </c:pt>
                <c:pt idx="457">
                  <c:v>11145</c:v>
                </c:pt>
                <c:pt idx="458">
                  <c:v>9288</c:v>
                </c:pt>
                <c:pt idx="459">
                  <c:v>11314</c:v>
                </c:pt>
                <c:pt idx="460">
                  <c:v>3339</c:v>
                </c:pt>
                <c:pt idx="461">
                  <c:v>10803</c:v>
                </c:pt>
                <c:pt idx="462">
                  <c:v>16112</c:v>
                </c:pt>
                <c:pt idx="463">
                  <c:v>6194</c:v>
                </c:pt>
                <c:pt idx="464">
                  <c:v>7020</c:v>
                </c:pt>
                <c:pt idx="465">
                  <c:v>3737</c:v>
                </c:pt>
                <c:pt idx="466">
                  <c:v>8578</c:v>
                </c:pt>
                <c:pt idx="467">
                  <c:v>6893</c:v>
                </c:pt>
                <c:pt idx="468">
                  <c:v>3132</c:v>
                </c:pt>
                <c:pt idx="469">
                  <c:v>12278</c:v>
                </c:pt>
                <c:pt idx="470">
                  <c:v>10772</c:v>
                </c:pt>
                <c:pt idx="471">
                  <c:v>9397</c:v>
                </c:pt>
                <c:pt idx="472">
                  <c:v>11621</c:v>
                </c:pt>
                <c:pt idx="473">
                  <c:v>8847</c:v>
                </c:pt>
                <c:pt idx="474">
                  <c:v>16562</c:v>
                </c:pt>
                <c:pt idx="475">
                  <c:v>9589</c:v>
                </c:pt>
                <c:pt idx="476">
                  <c:v>16445</c:v>
                </c:pt>
                <c:pt idx="477">
                  <c:v>3872</c:v>
                </c:pt>
                <c:pt idx="478">
                  <c:v>14019</c:v>
                </c:pt>
                <c:pt idx="479">
                  <c:v>9659</c:v>
                </c:pt>
                <c:pt idx="480">
                  <c:v>8389</c:v>
                </c:pt>
                <c:pt idx="481">
                  <c:v>6197</c:v>
                </c:pt>
                <c:pt idx="482">
                  <c:v>10987</c:v>
                </c:pt>
                <c:pt idx="483">
                  <c:v>14224</c:v>
                </c:pt>
                <c:pt idx="484">
                  <c:v>13201</c:v>
                </c:pt>
                <c:pt idx="485">
                  <c:v>12603</c:v>
                </c:pt>
                <c:pt idx="486">
                  <c:v>6141</c:v>
                </c:pt>
                <c:pt idx="487">
                  <c:v>13402</c:v>
                </c:pt>
                <c:pt idx="488">
                  <c:v>8998</c:v>
                </c:pt>
                <c:pt idx="489">
                  <c:v>8873</c:v>
                </c:pt>
                <c:pt idx="490">
                  <c:v>7002</c:v>
                </c:pt>
                <c:pt idx="491">
                  <c:v>8687</c:v>
                </c:pt>
                <c:pt idx="492">
                  <c:v>3918</c:v>
                </c:pt>
                <c:pt idx="493">
                  <c:v>7404</c:v>
                </c:pt>
                <c:pt idx="494">
                  <c:v>14383</c:v>
                </c:pt>
                <c:pt idx="495">
                  <c:v>9370</c:v>
                </c:pt>
                <c:pt idx="496">
                  <c:v>12295</c:v>
                </c:pt>
                <c:pt idx="497">
                  <c:v>15086</c:v>
                </c:pt>
                <c:pt idx="498">
                  <c:v>6991</c:v>
                </c:pt>
                <c:pt idx="499">
                  <c:v>9460</c:v>
                </c:pt>
                <c:pt idx="500">
                  <c:v>9273</c:v>
                </c:pt>
                <c:pt idx="501">
                  <c:v>10083</c:v>
                </c:pt>
                <c:pt idx="502">
                  <c:v>9257</c:v>
                </c:pt>
                <c:pt idx="503">
                  <c:v>6094</c:v>
                </c:pt>
                <c:pt idx="504">
                  <c:v>7964</c:v>
                </c:pt>
                <c:pt idx="505">
                  <c:v>9187</c:v>
                </c:pt>
                <c:pt idx="506">
                  <c:v>10480</c:v>
                </c:pt>
                <c:pt idx="507">
                  <c:v>9244</c:v>
                </c:pt>
                <c:pt idx="508">
                  <c:v>9288</c:v>
                </c:pt>
                <c:pt idx="509">
                  <c:v>10067</c:v>
                </c:pt>
                <c:pt idx="510">
                  <c:v>11972</c:v>
                </c:pt>
                <c:pt idx="511">
                  <c:v>10221</c:v>
                </c:pt>
                <c:pt idx="512">
                  <c:v>9114</c:v>
                </c:pt>
                <c:pt idx="513">
                  <c:v>15268</c:v>
                </c:pt>
                <c:pt idx="514">
                  <c:v>9959</c:v>
                </c:pt>
                <c:pt idx="515">
                  <c:v>9783</c:v>
                </c:pt>
                <c:pt idx="516">
                  <c:v>9367</c:v>
                </c:pt>
                <c:pt idx="517">
                  <c:v>9702</c:v>
                </c:pt>
                <c:pt idx="518">
                  <c:v>6264</c:v>
                </c:pt>
                <c:pt idx="519">
                  <c:v>13904</c:v>
                </c:pt>
                <c:pt idx="520">
                  <c:v>10948</c:v>
                </c:pt>
                <c:pt idx="521">
                  <c:v>10670</c:v>
                </c:pt>
                <c:pt idx="522">
                  <c:v>16286</c:v>
                </c:pt>
                <c:pt idx="523">
                  <c:v>9242</c:v>
                </c:pt>
                <c:pt idx="524">
                  <c:v>7204</c:v>
                </c:pt>
                <c:pt idx="525">
                  <c:v>7506</c:v>
                </c:pt>
                <c:pt idx="526">
                  <c:v>12263</c:v>
                </c:pt>
                <c:pt idx="527">
                  <c:v>9501</c:v>
                </c:pt>
                <c:pt idx="528">
                  <c:v>12151</c:v>
                </c:pt>
                <c:pt idx="529">
                  <c:v>14332</c:v>
                </c:pt>
                <c:pt idx="530">
                  <c:v>10579</c:v>
                </c:pt>
                <c:pt idx="531">
                  <c:v>7337</c:v>
                </c:pt>
                <c:pt idx="532">
                  <c:v>10545</c:v>
                </c:pt>
                <c:pt idx="533">
                  <c:v>11125</c:v>
                </c:pt>
                <c:pt idx="534">
                  <c:v>7656</c:v>
                </c:pt>
                <c:pt idx="535">
                  <c:v>11145</c:v>
                </c:pt>
                <c:pt idx="536">
                  <c:v>10129</c:v>
                </c:pt>
                <c:pt idx="537">
                  <c:v>9047</c:v>
                </c:pt>
                <c:pt idx="538">
                  <c:v>13947</c:v>
                </c:pt>
                <c:pt idx="539">
                  <c:v>11972</c:v>
                </c:pt>
                <c:pt idx="540">
                  <c:v>9022</c:v>
                </c:pt>
                <c:pt idx="541">
                  <c:v>5068</c:v>
                </c:pt>
              </c:numCache>
            </c:numRef>
          </c:yVal>
          <c:bubbleSize>
            <c:numRef>
              <c:f>Public!$D$2:$D$543</c:f>
              <c:numCache>
                <c:formatCode>General</c:formatCode>
                <c:ptCount val="542"/>
                <c:pt idx="0">
                  <c:v>34</c:v>
                </c:pt>
                <c:pt idx="1">
                  <c:v>50</c:v>
                </c:pt>
                <c:pt idx="2">
                  <c:v>29</c:v>
                </c:pt>
                <c:pt idx="3">
                  <c:v>47</c:v>
                </c:pt>
                <c:pt idx="4">
                  <c:v>25</c:v>
                </c:pt>
                <c:pt idx="5">
                  <c:v>48</c:v>
                </c:pt>
                <c:pt idx="6">
                  <c:v>46</c:v>
                </c:pt>
                <c:pt idx="7">
                  <c:v>46</c:v>
                </c:pt>
                <c:pt idx="8">
                  <c:v>79</c:v>
                </c:pt>
                <c:pt idx="9">
                  <c:v>73</c:v>
                </c:pt>
                <c:pt idx="10">
                  <c:v>41</c:v>
                </c:pt>
                <c:pt idx="11">
                  <c:v>22</c:v>
                </c:pt>
                <c:pt idx="12">
                  <c:v>87</c:v>
                </c:pt>
                <c:pt idx="13">
                  <c:v>24</c:v>
                </c:pt>
                <c:pt idx="14">
                  <c:v>64</c:v>
                </c:pt>
                <c:pt idx="15">
                  <c:v>62</c:v>
                </c:pt>
                <c:pt idx="16">
                  <c:v>47</c:v>
                </c:pt>
                <c:pt idx="17">
                  <c:v>48</c:v>
                </c:pt>
                <c:pt idx="18">
                  <c:v>32</c:v>
                </c:pt>
                <c:pt idx="19">
                  <c:v>43</c:v>
                </c:pt>
                <c:pt idx="20">
                  <c:v>42</c:v>
                </c:pt>
                <c:pt idx="21">
                  <c:v>33</c:v>
                </c:pt>
                <c:pt idx="22">
                  <c:v>13</c:v>
                </c:pt>
                <c:pt idx="23">
                  <c:v>36</c:v>
                </c:pt>
                <c:pt idx="24">
                  <c:v>31</c:v>
                </c:pt>
                <c:pt idx="25">
                  <c:v>57</c:v>
                </c:pt>
                <c:pt idx="26">
                  <c:v>14</c:v>
                </c:pt>
                <c:pt idx="27">
                  <c:v>12</c:v>
                </c:pt>
                <c:pt idx="28">
                  <c:v>72</c:v>
                </c:pt>
                <c:pt idx="29">
                  <c:v>26</c:v>
                </c:pt>
                <c:pt idx="30">
                  <c:v>17</c:v>
                </c:pt>
                <c:pt idx="31">
                  <c:v>25</c:v>
                </c:pt>
                <c:pt idx="32">
                  <c:v>43</c:v>
                </c:pt>
                <c:pt idx="33">
                  <c:v>50</c:v>
                </c:pt>
                <c:pt idx="34">
                  <c:v>25</c:v>
                </c:pt>
                <c:pt idx="35">
                  <c:v>22</c:v>
                </c:pt>
                <c:pt idx="36">
                  <c:v>87</c:v>
                </c:pt>
                <c:pt idx="37">
                  <c:v>33</c:v>
                </c:pt>
                <c:pt idx="38">
                  <c:v>61</c:v>
                </c:pt>
                <c:pt idx="39">
                  <c:v>24</c:v>
                </c:pt>
                <c:pt idx="40">
                  <c:v>60</c:v>
                </c:pt>
                <c:pt idx="41">
                  <c:v>23</c:v>
                </c:pt>
                <c:pt idx="42">
                  <c:v>19</c:v>
                </c:pt>
                <c:pt idx="43">
                  <c:v>27</c:v>
                </c:pt>
                <c:pt idx="44">
                  <c:v>51</c:v>
                </c:pt>
                <c:pt idx="45">
                  <c:v>72</c:v>
                </c:pt>
                <c:pt idx="46">
                  <c:v>28</c:v>
                </c:pt>
                <c:pt idx="47">
                  <c:v>77</c:v>
                </c:pt>
                <c:pt idx="48">
                  <c:v>35</c:v>
                </c:pt>
                <c:pt idx="49">
                  <c:v>26</c:v>
                </c:pt>
                <c:pt idx="50">
                  <c:v>56</c:v>
                </c:pt>
                <c:pt idx="51">
                  <c:v>23</c:v>
                </c:pt>
                <c:pt idx="52">
                  <c:v>17</c:v>
                </c:pt>
                <c:pt idx="53">
                  <c:v>48</c:v>
                </c:pt>
                <c:pt idx="54">
                  <c:v>36</c:v>
                </c:pt>
                <c:pt idx="55">
                  <c:v>37</c:v>
                </c:pt>
                <c:pt idx="56">
                  <c:v>64</c:v>
                </c:pt>
                <c:pt idx="57">
                  <c:v>42</c:v>
                </c:pt>
                <c:pt idx="58">
                  <c:v>23</c:v>
                </c:pt>
                <c:pt idx="59">
                  <c:v>33</c:v>
                </c:pt>
                <c:pt idx="60">
                  <c:v>37</c:v>
                </c:pt>
                <c:pt idx="61">
                  <c:v>20</c:v>
                </c:pt>
                <c:pt idx="62">
                  <c:v>39</c:v>
                </c:pt>
                <c:pt idx="63">
                  <c:v>78</c:v>
                </c:pt>
                <c:pt idx="64">
                  <c:v>41</c:v>
                </c:pt>
                <c:pt idx="65">
                  <c:v>34</c:v>
                </c:pt>
                <c:pt idx="66">
                  <c:v>51</c:v>
                </c:pt>
                <c:pt idx="67">
                  <c:v>35</c:v>
                </c:pt>
                <c:pt idx="68">
                  <c:v>19</c:v>
                </c:pt>
                <c:pt idx="69">
                  <c:v>28</c:v>
                </c:pt>
                <c:pt idx="70">
                  <c:v>28</c:v>
                </c:pt>
                <c:pt idx="71">
                  <c:v>26</c:v>
                </c:pt>
                <c:pt idx="72">
                  <c:v>51</c:v>
                </c:pt>
                <c:pt idx="73">
                  <c:v>12</c:v>
                </c:pt>
                <c:pt idx="74">
                  <c:v>26</c:v>
                </c:pt>
                <c:pt idx="75">
                  <c:v>26</c:v>
                </c:pt>
                <c:pt idx="76">
                  <c:v>34</c:v>
                </c:pt>
                <c:pt idx="77">
                  <c:v>33</c:v>
                </c:pt>
                <c:pt idx="78">
                  <c:v>75</c:v>
                </c:pt>
                <c:pt idx="79">
                  <c:v>37</c:v>
                </c:pt>
                <c:pt idx="80">
                  <c:v>46</c:v>
                </c:pt>
                <c:pt idx="81">
                  <c:v>49</c:v>
                </c:pt>
                <c:pt idx="82">
                  <c:v>65</c:v>
                </c:pt>
                <c:pt idx="83">
                  <c:v>45</c:v>
                </c:pt>
                <c:pt idx="84">
                  <c:v>44</c:v>
                </c:pt>
                <c:pt idx="85">
                  <c:v>21</c:v>
                </c:pt>
                <c:pt idx="86">
                  <c:v>68</c:v>
                </c:pt>
                <c:pt idx="87">
                  <c:v>71</c:v>
                </c:pt>
                <c:pt idx="88">
                  <c:v>27</c:v>
                </c:pt>
                <c:pt idx="89">
                  <c:v>46</c:v>
                </c:pt>
                <c:pt idx="90">
                  <c:v>54</c:v>
                </c:pt>
                <c:pt idx="91">
                  <c:v>23</c:v>
                </c:pt>
                <c:pt idx="92">
                  <c:v>51</c:v>
                </c:pt>
                <c:pt idx="93">
                  <c:v>77</c:v>
                </c:pt>
                <c:pt idx="94">
                  <c:v>34</c:v>
                </c:pt>
                <c:pt idx="95">
                  <c:v>24</c:v>
                </c:pt>
                <c:pt idx="96">
                  <c:v>27</c:v>
                </c:pt>
                <c:pt idx="97">
                  <c:v>30</c:v>
                </c:pt>
                <c:pt idx="98">
                  <c:v>23</c:v>
                </c:pt>
                <c:pt idx="99">
                  <c:v>35</c:v>
                </c:pt>
                <c:pt idx="100">
                  <c:v>61</c:v>
                </c:pt>
                <c:pt idx="101">
                  <c:v>38</c:v>
                </c:pt>
                <c:pt idx="102">
                  <c:v>67</c:v>
                </c:pt>
                <c:pt idx="103">
                  <c:v>58</c:v>
                </c:pt>
                <c:pt idx="104">
                  <c:v>14</c:v>
                </c:pt>
                <c:pt idx="105">
                  <c:v>61</c:v>
                </c:pt>
                <c:pt idx="106">
                  <c:v>56</c:v>
                </c:pt>
                <c:pt idx="107">
                  <c:v>47</c:v>
                </c:pt>
                <c:pt idx="108">
                  <c:v>22</c:v>
                </c:pt>
                <c:pt idx="109">
                  <c:v>43</c:v>
                </c:pt>
                <c:pt idx="110">
                  <c:v>27</c:v>
                </c:pt>
                <c:pt idx="111">
                  <c:v>50</c:v>
                </c:pt>
                <c:pt idx="112">
                  <c:v>47</c:v>
                </c:pt>
                <c:pt idx="113">
                  <c:v>42</c:v>
                </c:pt>
                <c:pt idx="114">
                  <c:v>37</c:v>
                </c:pt>
                <c:pt idx="115">
                  <c:v>15</c:v>
                </c:pt>
                <c:pt idx="116">
                  <c:v>26</c:v>
                </c:pt>
                <c:pt idx="117">
                  <c:v>37</c:v>
                </c:pt>
                <c:pt idx="118">
                  <c:v>20</c:v>
                </c:pt>
                <c:pt idx="119">
                  <c:v>35</c:v>
                </c:pt>
                <c:pt idx="120">
                  <c:v>18</c:v>
                </c:pt>
                <c:pt idx="121">
                  <c:v>20</c:v>
                </c:pt>
                <c:pt idx="122">
                  <c:v>21</c:v>
                </c:pt>
                <c:pt idx="123">
                  <c:v>45</c:v>
                </c:pt>
                <c:pt idx="124">
                  <c:v>21</c:v>
                </c:pt>
                <c:pt idx="125">
                  <c:v>48</c:v>
                </c:pt>
                <c:pt idx="126">
                  <c:v>46</c:v>
                </c:pt>
                <c:pt idx="127">
                  <c:v>32</c:v>
                </c:pt>
                <c:pt idx="128">
                  <c:v>43</c:v>
                </c:pt>
                <c:pt idx="129">
                  <c:v>31</c:v>
                </c:pt>
                <c:pt idx="130">
                  <c:v>54</c:v>
                </c:pt>
                <c:pt idx="131">
                  <c:v>44</c:v>
                </c:pt>
                <c:pt idx="132">
                  <c:v>37</c:v>
                </c:pt>
                <c:pt idx="133">
                  <c:v>31</c:v>
                </c:pt>
                <c:pt idx="134">
                  <c:v>28</c:v>
                </c:pt>
                <c:pt idx="135">
                  <c:v>22</c:v>
                </c:pt>
                <c:pt idx="136">
                  <c:v>40</c:v>
                </c:pt>
                <c:pt idx="137">
                  <c:v>19</c:v>
                </c:pt>
                <c:pt idx="138">
                  <c:v>40</c:v>
                </c:pt>
                <c:pt idx="139">
                  <c:v>21</c:v>
                </c:pt>
                <c:pt idx="140">
                  <c:v>30</c:v>
                </c:pt>
                <c:pt idx="141">
                  <c:v>35</c:v>
                </c:pt>
                <c:pt idx="142">
                  <c:v>24</c:v>
                </c:pt>
                <c:pt idx="143">
                  <c:v>26</c:v>
                </c:pt>
                <c:pt idx="144">
                  <c:v>47</c:v>
                </c:pt>
                <c:pt idx="145">
                  <c:v>47</c:v>
                </c:pt>
                <c:pt idx="146">
                  <c:v>41</c:v>
                </c:pt>
                <c:pt idx="147">
                  <c:v>48</c:v>
                </c:pt>
                <c:pt idx="148">
                  <c:v>35</c:v>
                </c:pt>
                <c:pt idx="149">
                  <c:v>29</c:v>
                </c:pt>
                <c:pt idx="150">
                  <c:v>42</c:v>
                </c:pt>
                <c:pt idx="151">
                  <c:v>31</c:v>
                </c:pt>
                <c:pt idx="152">
                  <c:v>29</c:v>
                </c:pt>
                <c:pt idx="153">
                  <c:v>44</c:v>
                </c:pt>
                <c:pt idx="154">
                  <c:v>55</c:v>
                </c:pt>
                <c:pt idx="155">
                  <c:v>35</c:v>
                </c:pt>
                <c:pt idx="156">
                  <c:v>41</c:v>
                </c:pt>
                <c:pt idx="157">
                  <c:v>59</c:v>
                </c:pt>
                <c:pt idx="158">
                  <c:v>39</c:v>
                </c:pt>
                <c:pt idx="159">
                  <c:v>38</c:v>
                </c:pt>
                <c:pt idx="160">
                  <c:v>34</c:v>
                </c:pt>
                <c:pt idx="161">
                  <c:v>36</c:v>
                </c:pt>
                <c:pt idx="162">
                  <c:v>71</c:v>
                </c:pt>
                <c:pt idx="163">
                  <c:v>32</c:v>
                </c:pt>
                <c:pt idx="164">
                  <c:v>49</c:v>
                </c:pt>
                <c:pt idx="165">
                  <c:v>51</c:v>
                </c:pt>
                <c:pt idx="166">
                  <c:v>48</c:v>
                </c:pt>
                <c:pt idx="167">
                  <c:v>33</c:v>
                </c:pt>
                <c:pt idx="168">
                  <c:v>34</c:v>
                </c:pt>
                <c:pt idx="169">
                  <c:v>17</c:v>
                </c:pt>
                <c:pt idx="170">
                  <c:v>18</c:v>
                </c:pt>
                <c:pt idx="171">
                  <c:v>11</c:v>
                </c:pt>
                <c:pt idx="172">
                  <c:v>26</c:v>
                </c:pt>
                <c:pt idx="173">
                  <c:v>70</c:v>
                </c:pt>
                <c:pt idx="174">
                  <c:v>37</c:v>
                </c:pt>
                <c:pt idx="175">
                  <c:v>26</c:v>
                </c:pt>
                <c:pt idx="176">
                  <c:v>22</c:v>
                </c:pt>
                <c:pt idx="177">
                  <c:v>29</c:v>
                </c:pt>
                <c:pt idx="178">
                  <c:v>43</c:v>
                </c:pt>
                <c:pt idx="179">
                  <c:v>63</c:v>
                </c:pt>
                <c:pt idx="180">
                  <c:v>33</c:v>
                </c:pt>
                <c:pt idx="181">
                  <c:v>34</c:v>
                </c:pt>
                <c:pt idx="182">
                  <c:v>35</c:v>
                </c:pt>
                <c:pt idx="183">
                  <c:v>79</c:v>
                </c:pt>
                <c:pt idx="184">
                  <c:v>69</c:v>
                </c:pt>
                <c:pt idx="185">
                  <c:v>27</c:v>
                </c:pt>
                <c:pt idx="186">
                  <c:v>28</c:v>
                </c:pt>
                <c:pt idx="187">
                  <c:v>28</c:v>
                </c:pt>
                <c:pt idx="188">
                  <c:v>18</c:v>
                </c:pt>
                <c:pt idx="189">
                  <c:v>27</c:v>
                </c:pt>
                <c:pt idx="190">
                  <c:v>29</c:v>
                </c:pt>
                <c:pt idx="191">
                  <c:v>31</c:v>
                </c:pt>
                <c:pt idx="192">
                  <c:v>19</c:v>
                </c:pt>
                <c:pt idx="193">
                  <c:v>60</c:v>
                </c:pt>
                <c:pt idx="194">
                  <c:v>33</c:v>
                </c:pt>
                <c:pt idx="195">
                  <c:v>46</c:v>
                </c:pt>
                <c:pt idx="196">
                  <c:v>51</c:v>
                </c:pt>
                <c:pt idx="197">
                  <c:v>35</c:v>
                </c:pt>
                <c:pt idx="198">
                  <c:v>42</c:v>
                </c:pt>
                <c:pt idx="199">
                  <c:v>27</c:v>
                </c:pt>
                <c:pt idx="200">
                  <c:v>27</c:v>
                </c:pt>
                <c:pt idx="201">
                  <c:v>34</c:v>
                </c:pt>
                <c:pt idx="202">
                  <c:v>63</c:v>
                </c:pt>
                <c:pt idx="203">
                  <c:v>27</c:v>
                </c:pt>
                <c:pt idx="204">
                  <c:v>58</c:v>
                </c:pt>
                <c:pt idx="205">
                  <c:v>39</c:v>
                </c:pt>
                <c:pt idx="206">
                  <c:v>45</c:v>
                </c:pt>
                <c:pt idx="207">
                  <c:v>43</c:v>
                </c:pt>
                <c:pt idx="208">
                  <c:v>26</c:v>
                </c:pt>
                <c:pt idx="209">
                  <c:v>26</c:v>
                </c:pt>
                <c:pt idx="210">
                  <c:v>31</c:v>
                </c:pt>
                <c:pt idx="211">
                  <c:v>29</c:v>
                </c:pt>
                <c:pt idx="212">
                  <c:v>41</c:v>
                </c:pt>
                <c:pt idx="213">
                  <c:v>25</c:v>
                </c:pt>
                <c:pt idx="214">
                  <c:v>39</c:v>
                </c:pt>
                <c:pt idx="215">
                  <c:v>32</c:v>
                </c:pt>
                <c:pt idx="216">
                  <c:v>36</c:v>
                </c:pt>
                <c:pt idx="217">
                  <c:v>43</c:v>
                </c:pt>
                <c:pt idx="218">
                  <c:v>35</c:v>
                </c:pt>
                <c:pt idx="219">
                  <c:v>41</c:v>
                </c:pt>
                <c:pt idx="220">
                  <c:v>34</c:v>
                </c:pt>
                <c:pt idx="221">
                  <c:v>25</c:v>
                </c:pt>
                <c:pt idx="222">
                  <c:v>52</c:v>
                </c:pt>
                <c:pt idx="223">
                  <c:v>17</c:v>
                </c:pt>
                <c:pt idx="224">
                  <c:v>38</c:v>
                </c:pt>
                <c:pt idx="225">
                  <c:v>9</c:v>
                </c:pt>
                <c:pt idx="226">
                  <c:v>31</c:v>
                </c:pt>
                <c:pt idx="227">
                  <c:v>44</c:v>
                </c:pt>
                <c:pt idx="228">
                  <c:v>29</c:v>
                </c:pt>
                <c:pt idx="229">
                  <c:v>41</c:v>
                </c:pt>
                <c:pt idx="230">
                  <c:v>26</c:v>
                </c:pt>
                <c:pt idx="231">
                  <c:v>45</c:v>
                </c:pt>
                <c:pt idx="232">
                  <c:v>54</c:v>
                </c:pt>
                <c:pt idx="233">
                  <c:v>26</c:v>
                </c:pt>
                <c:pt idx="234">
                  <c:v>41</c:v>
                </c:pt>
                <c:pt idx="235">
                  <c:v>33</c:v>
                </c:pt>
                <c:pt idx="236">
                  <c:v>30</c:v>
                </c:pt>
                <c:pt idx="237">
                  <c:v>26</c:v>
                </c:pt>
                <c:pt idx="238">
                  <c:v>39</c:v>
                </c:pt>
                <c:pt idx="239">
                  <c:v>33</c:v>
                </c:pt>
                <c:pt idx="240">
                  <c:v>68</c:v>
                </c:pt>
                <c:pt idx="241">
                  <c:v>22</c:v>
                </c:pt>
                <c:pt idx="242">
                  <c:v>39</c:v>
                </c:pt>
                <c:pt idx="243">
                  <c:v>18</c:v>
                </c:pt>
                <c:pt idx="244">
                  <c:v>50</c:v>
                </c:pt>
                <c:pt idx="245">
                  <c:v>23</c:v>
                </c:pt>
                <c:pt idx="246">
                  <c:v>41</c:v>
                </c:pt>
                <c:pt idx="247">
                  <c:v>18</c:v>
                </c:pt>
                <c:pt idx="248">
                  <c:v>32</c:v>
                </c:pt>
                <c:pt idx="249">
                  <c:v>22</c:v>
                </c:pt>
                <c:pt idx="250">
                  <c:v>27</c:v>
                </c:pt>
                <c:pt idx="251">
                  <c:v>19</c:v>
                </c:pt>
                <c:pt idx="252">
                  <c:v>42</c:v>
                </c:pt>
                <c:pt idx="253">
                  <c:v>28</c:v>
                </c:pt>
                <c:pt idx="254">
                  <c:v>30</c:v>
                </c:pt>
                <c:pt idx="255">
                  <c:v>58</c:v>
                </c:pt>
                <c:pt idx="256">
                  <c:v>70</c:v>
                </c:pt>
                <c:pt idx="257">
                  <c:v>34</c:v>
                </c:pt>
                <c:pt idx="258">
                  <c:v>40</c:v>
                </c:pt>
                <c:pt idx="259">
                  <c:v>29</c:v>
                </c:pt>
                <c:pt idx="260">
                  <c:v>18</c:v>
                </c:pt>
                <c:pt idx="261">
                  <c:v>34</c:v>
                </c:pt>
                <c:pt idx="262">
                  <c:v>52</c:v>
                </c:pt>
                <c:pt idx="263">
                  <c:v>55</c:v>
                </c:pt>
                <c:pt idx="264">
                  <c:v>28</c:v>
                </c:pt>
                <c:pt idx="265">
                  <c:v>31</c:v>
                </c:pt>
                <c:pt idx="266">
                  <c:v>63</c:v>
                </c:pt>
                <c:pt idx="267">
                  <c:v>29</c:v>
                </c:pt>
                <c:pt idx="268">
                  <c:v>29</c:v>
                </c:pt>
                <c:pt idx="269">
                  <c:v>29</c:v>
                </c:pt>
                <c:pt idx="270">
                  <c:v>35</c:v>
                </c:pt>
                <c:pt idx="271">
                  <c:v>76</c:v>
                </c:pt>
                <c:pt idx="272">
                  <c:v>31</c:v>
                </c:pt>
                <c:pt idx="273">
                  <c:v>73</c:v>
                </c:pt>
                <c:pt idx="274">
                  <c:v>36</c:v>
                </c:pt>
                <c:pt idx="275">
                  <c:v>42</c:v>
                </c:pt>
                <c:pt idx="276">
                  <c:v>39</c:v>
                </c:pt>
                <c:pt idx="277">
                  <c:v>28</c:v>
                </c:pt>
                <c:pt idx="278">
                  <c:v>16</c:v>
                </c:pt>
                <c:pt idx="279">
                  <c:v>35</c:v>
                </c:pt>
                <c:pt idx="280">
                  <c:v>26</c:v>
                </c:pt>
                <c:pt idx="281">
                  <c:v>34</c:v>
                </c:pt>
                <c:pt idx="282">
                  <c:v>27</c:v>
                </c:pt>
                <c:pt idx="283">
                  <c:v>40</c:v>
                </c:pt>
                <c:pt idx="284">
                  <c:v>36</c:v>
                </c:pt>
                <c:pt idx="285">
                  <c:v>44</c:v>
                </c:pt>
                <c:pt idx="286">
                  <c:v>15</c:v>
                </c:pt>
                <c:pt idx="287">
                  <c:v>28</c:v>
                </c:pt>
                <c:pt idx="288">
                  <c:v>31</c:v>
                </c:pt>
                <c:pt idx="289">
                  <c:v>31</c:v>
                </c:pt>
                <c:pt idx="290">
                  <c:v>43</c:v>
                </c:pt>
                <c:pt idx="291">
                  <c:v>32</c:v>
                </c:pt>
                <c:pt idx="292">
                  <c:v>19</c:v>
                </c:pt>
                <c:pt idx="293">
                  <c:v>27</c:v>
                </c:pt>
                <c:pt idx="294">
                  <c:v>33</c:v>
                </c:pt>
                <c:pt idx="295">
                  <c:v>37</c:v>
                </c:pt>
                <c:pt idx="296">
                  <c:v>47</c:v>
                </c:pt>
                <c:pt idx="297">
                  <c:v>33</c:v>
                </c:pt>
                <c:pt idx="298">
                  <c:v>36</c:v>
                </c:pt>
                <c:pt idx="299">
                  <c:v>52</c:v>
                </c:pt>
                <c:pt idx="300">
                  <c:v>56</c:v>
                </c:pt>
                <c:pt idx="301">
                  <c:v>62</c:v>
                </c:pt>
                <c:pt idx="302">
                  <c:v>53</c:v>
                </c:pt>
                <c:pt idx="303">
                  <c:v>39</c:v>
                </c:pt>
                <c:pt idx="304">
                  <c:v>44</c:v>
                </c:pt>
                <c:pt idx="305">
                  <c:v>56</c:v>
                </c:pt>
                <c:pt idx="306">
                  <c:v>13</c:v>
                </c:pt>
                <c:pt idx="307">
                  <c:v>45</c:v>
                </c:pt>
                <c:pt idx="308">
                  <c:v>30</c:v>
                </c:pt>
                <c:pt idx="309">
                  <c:v>62</c:v>
                </c:pt>
                <c:pt idx="310">
                  <c:v>26</c:v>
                </c:pt>
                <c:pt idx="311">
                  <c:v>18</c:v>
                </c:pt>
                <c:pt idx="312">
                  <c:v>29</c:v>
                </c:pt>
                <c:pt idx="313">
                  <c:v>29</c:v>
                </c:pt>
                <c:pt idx="314">
                  <c:v>44</c:v>
                </c:pt>
                <c:pt idx="315">
                  <c:v>27</c:v>
                </c:pt>
                <c:pt idx="316">
                  <c:v>20</c:v>
                </c:pt>
                <c:pt idx="317">
                  <c:v>49</c:v>
                </c:pt>
                <c:pt idx="318">
                  <c:v>27</c:v>
                </c:pt>
                <c:pt idx="319">
                  <c:v>46</c:v>
                </c:pt>
                <c:pt idx="320">
                  <c:v>54</c:v>
                </c:pt>
                <c:pt idx="321">
                  <c:v>33</c:v>
                </c:pt>
                <c:pt idx="322">
                  <c:v>43</c:v>
                </c:pt>
                <c:pt idx="323">
                  <c:v>49</c:v>
                </c:pt>
                <c:pt idx="324">
                  <c:v>19</c:v>
                </c:pt>
                <c:pt idx="325">
                  <c:v>66</c:v>
                </c:pt>
                <c:pt idx="326">
                  <c:v>30</c:v>
                </c:pt>
                <c:pt idx="327">
                  <c:v>34</c:v>
                </c:pt>
                <c:pt idx="328">
                  <c:v>40</c:v>
                </c:pt>
                <c:pt idx="329">
                  <c:v>34</c:v>
                </c:pt>
                <c:pt idx="330">
                  <c:v>37</c:v>
                </c:pt>
                <c:pt idx="331">
                  <c:v>46</c:v>
                </c:pt>
                <c:pt idx="332">
                  <c:v>14</c:v>
                </c:pt>
                <c:pt idx="333">
                  <c:v>38</c:v>
                </c:pt>
                <c:pt idx="334">
                  <c:v>36</c:v>
                </c:pt>
                <c:pt idx="335">
                  <c:v>30</c:v>
                </c:pt>
                <c:pt idx="336">
                  <c:v>38</c:v>
                </c:pt>
                <c:pt idx="337">
                  <c:v>24</c:v>
                </c:pt>
                <c:pt idx="338">
                  <c:v>17</c:v>
                </c:pt>
                <c:pt idx="339">
                  <c:v>40</c:v>
                </c:pt>
                <c:pt idx="340">
                  <c:v>35</c:v>
                </c:pt>
                <c:pt idx="341">
                  <c:v>62</c:v>
                </c:pt>
                <c:pt idx="342">
                  <c:v>41</c:v>
                </c:pt>
                <c:pt idx="343">
                  <c:v>58</c:v>
                </c:pt>
                <c:pt idx="344">
                  <c:v>48</c:v>
                </c:pt>
                <c:pt idx="345">
                  <c:v>16</c:v>
                </c:pt>
                <c:pt idx="346">
                  <c:v>60</c:v>
                </c:pt>
                <c:pt idx="347">
                  <c:v>28</c:v>
                </c:pt>
                <c:pt idx="348">
                  <c:v>31</c:v>
                </c:pt>
                <c:pt idx="349">
                  <c:v>31</c:v>
                </c:pt>
                <c:pt idx="350">
                  <c:v>38</c:v>
                </c:pt>
                <c:pt idx="351">
                  <c:v>28</c:v>
                </c:pt>
                <c:pt idx="352">
                  <c:v>27</c:v>
                </c:pt>
                <c:pt idx="353">
                  <c:v>52</c:v>
                </c:pt>
                <c:pt idx="354">
                  <c:v>37</c:v>
                </c:pt>
                <c:pt idx="355">
                  <c:v>34</c:v>
                </c:pt>
                <c:pt idx="356">
                  <c:v>46</c:v>
                </c:pt>
                <c:pt idx="357">
                  <c:v>30</c:v>
                </c:pt>
                <c:pt idx="358">
                  <c:v>44</c:v>
                </c:pt>
                <c:pt idx="359">
                  <c:v>39</c:v>
                </c:pt>
                <c:pt idx="360">
                  <c:v>63</c:v>
                </c:pt>
                <c:pt idx="361">
                  <c:v>22</c:v>
                </c:pt>
                <c:pt idx="362">
                  <c:v>85</c:v>
                </c:pt>
                <c:pt idx="363">
                  <c:v>28</c:v>
                </c:pt>
                <c:pt idx="364">
                  <c:v>17</c:v>
                </c:pt>
                <c:pt idx="365">
                  <c:v>33</c:v>
                </c:pt>
                <c:pt idx="366">
                  <c:v>63</c:v>
                </c:pt>
                <c:pt idx="367">
                  <c:v>45</c:v>
                </c:pt>
                <c:pt idx="368">
                  <c:v>42</c:v>
                </c:pt>
                <c:pt idx="369">
                  <c:v>37</c:v>
                </c:pt>
                <c:pt idx="370">
                  <c:v>64</c:v>
                </c:pt>
                <c:pt idx="371">
                  <c:v>34</c:v>
                </c:pt>
                <c:pt idx="372">
                  <c:v>21</c:v>
                </c:pt>
                <c:pt idx="373">
                  <c:v>22</c:v>
                </c:pt>
                <c:pt idx="374">
                  <c:v>20</c:v>
                </c:pt>
                <c:pt idx="375">
                  <c:v>76</c:v>
                </c:pt>
                <c:pt idx="376">
                  <c:v>33</c:v>
                </c:pt>
                <c:pt idx="377">
                  <c:v>46</c:v>
                </c:pt>
                <c:pt idx="378">
                  <c:v>25</c:v>
                </c:pt>
                <c:pt idx="379">
                  <c:v>30</c:v>
                </c:pt>
                <c:pt idx="380">
                  <c:v>36</c:v>
                </c:pt>
                <c:pt idx="381">
                  <c:v>35</c:v>
                </c:pt>
                <c:pt idx="382">
                  <c:v>44</c:v>
                </c:pt>
                <c:pt idx="383">
                  <c:v>29</c:v>
                </c:pt>
                <c:pt idx="384">
                  <c:v>37</c:v>
                </c:pt>
                <c:pt idx="385">
                  <c:v>46</c:v>
                </c:pt>
                <c:pt idx="386">
                  <c:v>22</c:v>
                </c:pt>
                <c:pt idx="387">
                  <c:v>45</c:v>
                </c:pt>
                <c:pt idx="388">
                  <c:v>55</c:v>
                </c:pt>
                <c:pt idx="389">
                  <c:v>11</c:v>
                </c:pt>
                <c:pt idx="390">
                  <c:v>16</c:v>
                </c:pt>
                <c:pt idx="391">
                  <c:v>67</c:v>
                </c:pt>
                <c:pt idx="392">
                  <c:v>19</c:v>
                </c:pt>
                <c:pt idx="393">
                  <c:v>46</c:v>
                </c:pt>
                <c:pt idx="394">
                  <c:v>20</c:v>
                </c:pt>
                <c:pt idx="395">
                  <c:v>22</c:v>
                </c:pt>
                <c:pt idx="396">
                  <c:v>59</c:v>
                </c:pt>
                <c:pt idx="397">
                  <c:v>31</c:v>
                </c:pt>
                <c:pt idx="398">
                  <c:v>45</c:v>
                </c:pt>
                <c:pt idx="399">
                  <c:v>24</c:v>
                </c:pt>
                <c:pt idx="400">
                  <c:v>45</c:v>
                </c:pt>
                <c:pt idx="401">
                  <c:v>33</c:v>
                </c:pt>
                <c:pt idx="402">
                  <c:v>27</c:v>
                </c:pt>
                <c:pt idx="403">
                  <c:v>33</c:v>
                </c:pt>
                <c:pt idx="404">
                  <c:v>33</c:v>
                </c:pt>
                <c:pt idx="405">
                  <c:v>26</c:v>
                </c:pt>
                <c:pt idx="406">
                  <c:v>47</c:v>
                </c:pt>
                <c:pt idx="407">
                  <c:v>52</c:v>
                </c:pt>
                <c:pt idx="408">
                  <c:v>41</c:v>
                </c:pt>
                <c:pt idx="409">
                  <c:v>11</c:v>
                </c:pt>
                <c:pt idx="410">
                  <c:v>37</c:v>
                </c:pt>
                <c:pt idx="411">
                  <c:v>27</c:v>
                </c:pt>
                <c:pt idx="412">
                  <c:v>33</c:v>
                </c:pt>
                <c:pt idx="413">
                  <c:v>18</c:v>
                </c:pt>
                <c:pt idx="414">
                  <c:v>54</c:v>
                </c:pt>
                <c:pt idx="415">
                  <c:v>25</c:v>
                </c:pt>
                <c:pt idx="416">
                  <c:v>39</c:v>
                </c:pt>
                <c:pt idx="417">
                  <c:v>30</c:v>
                </c:pt>
                <c:pt idx="418">
                  <c:v>55</c:v>
                </c:pt>
                <c:pt idx="419">
                  <c:v>20</c:v>
                </c:pt>
                <c:pt idx="420">
                  <c:v>47</c:v>
                </c:pt>
                <c:pt idx="421">
                  <c:v>41</c:v>
                </c:pt>
                <c:pt idx="422">
                  <c:v>39</c:v>
                </c:pt>
                <c:pt idx="423">
                  <c:v>44</c:v>
                </c:pt>
                <c:pt idx="424">
                  <c:v>53</c:v>
                </c:pt>
                <c:pt idx="425">
                  <c:v>59</c:v>
                </c:pt>
                <c:pt idx="426">
                  <c:v>38</c:v>
                </c:pt>
                <c:pt idx="427">
                  <c:v>31</c:v>
                </c:pt>
                <c:pt idx="428">
                  <c:v>27</c:v>
                </c:pt>
                <c:pt idx="429">
                  <c:v>30</c:v>
                </c:pt>
                <c:pt idx="430">
                  <c:v>72</c:v>
                </c:pt>
                <c:pt idx="431">
                  <c:v>25</c:v>
                </c:pt>
                <c:pt idx="432">
                  <c:v>49</c:v>
                </c:pt>
                <c:pt idx="433">
                  <c:v>26</c:v>
                </c:pt>
                <c:pt idx="434">
                  <c:v>12</c:v>
                </c:pt>
                <c:pt idx="435">
                  <c:v>59</c:v>
                </c:pt>
                <c:pt idx="436">
                  <c:v>20</c:v>
                </c:pt>
                <c:pt idx="437">
                  <c:v>25</c:v>
                </c:pt>
                <c:pt idx="438">
                  <c:v>15</c:v>
                </c:pt>
                <c:pt idx="439">
                  <c:v>30</c:v>
                </c:pt>
                <c:pt idx="440">
                  <c:v>45</c:v>
                </c:pt>
                <c:pt idx="441">
                  <c:v>14</c:v>
                </c:pt>
                <c:pt idx="442">
                  <c:v>27</c:v>
                </c:pt>
                <c:pt idx="443">
                  <c:v>41</c:v>
                </c:pt>
                <c:pt idx="444">
                  <c:v>53</c:v>
                </c:pt>
                <c:pt idx="445">
                  <c:v>22</c:v>
                </c:pt>
                <c:pt idx="446">
                  <c:v>64</c:v>
                </c:pt>
                <c:pt idx="447">
                  <c:v>36</c:v>
                </c:pt>
                <c:pt idx="448">
                  <c:v>14</c:v>
                </c:pt>
                <c:pt idx="449">
                  <c:v>32</c:v>
                </c:pt>
                <c:pt idx="450">
                  <c:v>29</c:v>
                </c:pt>
                <c:pt idx="451">
                  <c:v>21</c:v>
                </c:pt>
                <c:pt idx="452">
                  <c:v>19</c:v>
                </c:pt>
                <c:pt idx="453">
                  <c:v>48</c:v>
                </c:pt>
                <c:pt idx="454">
                  <c:v>73</c:v>
                </c:pt>
                <c:pt idx="455">
                  <c:v>34</c:v>
                </c:pt>
                <c:pt idx="456">
                  <c:v>15</c:v>
                </c:pt>
                <c:pt idx="457">
                  <c:v>53</c:v>
                </c:pt>
                <c:pt idx="458">
                  <c:v>38</c:v>
                </c:pt>
                <c:pt idx="459">
                  <c:v>33</c:v>
                </c:pt>
                <c:pt idx="460">
                  <c:v>58</c:v>
                </c:pt>
                <c:pt idx="461">
                  <c:v>45</c:v>
                </c:pt>
                <c:pt idx="462">
                  <c:v>24</c:v>
                </c:pt>
                <c:pt idx="463">
                  <c:v>22</c:v>
                </c:pt>
                <c:pt idx="464">
                  <c:v>20</c:v>
                </c:pt>
                <c:pt idx="465">
                  <c:v>32</c:v>
                </c:pt>
                <c:pt idx="466">
                  <c:v>20</c:v>
                </c:pt>
                <c:pt idx="467">
                  <c:v>50</c:v>
                </c:pt>
                <c:pt idx="468">
                  <c:v>40</c:v>
                </c:pt>
                <c:pt idx="469">
                  <c:v>41</c:v>
                </c:pt>
                <c:pt idx="470">
                  <c:v>67</c:v>
                </c:pt>
                <c:pt idx="471">
                  <c:v>33</c:v>
                </c:pt>
                <c:pt idx="472">
                  <c:v>31</c:v>
                </c:pt>
                <c:pt idx="473">
                  <c:v>36</c:v>
                </c:pt>
                <c:pt idx="474">
                  <c:v>29</c:v>
                </c:pt>
                <c:pt idx="475">
                  <c:v>77</c:v>
                </c:pt>
                <c:pt idx="476">
                  <c:v>15</c:v>
                </c:pt>
                <c:pt idx="477">
                  <c:v>20</c:v>
                </c:pt>
                <c:pt idx="478">
                  <c:v>78</c:v>
                </c:pt>
                <c:pt idx="479">
                  <c:v>31</c:v>
                </c:pt>
                <c:pt idx="480">
                  <c:v>46</c:v>
                </c:pt>
                <c:pt idx="481">
                  <c:v>37</c:v>
                </c:pt>
                <c:pt idx="482">
                  <c:v>49</c:v>
                </c:pt>
                <c:pt idx="483">
                  <c:v>20</c:v>
                </c:pt>
                <c:pt idx="484">
                  <c:v>21</c:v>
                </c:pt>
                <c:pt idx="485">
                  <c:v>34</c:v>
                </c:pt>
                <c:pt idx="486">
                  <c:v>40</c:v>
                </c:pt>
                <c:pt idx="487">
                  <c:v>24</c:v>
                </c:pt>
                <c:pt idx="488">
                  <c:v>56</c:v>
                </c:pt>
                <c:pt idx="489">
                  <c:v>53</c:v>
                </c:pt>
                <c:pt idx="490">
                  <c:v>35</c:v>
                </c:pt>
                <c:pt idx="491">
                  <c:v>18</c:v>
                </c:pt>
                <c:pt idx="492">
                  <c:v>42</c:v>
                </c:pt>
                <c:pt idx="493">
                  <c:v>64</c:v>
                </c:pt>
                <c:pt idx="494">
                  <c:v>27</c:v>
                </c:pt>
                <c:pt idx="495">
                  <c:v>30</c:v>
                </c:pt>
                <c:pt idx="496">
                  <c:v>65</c:v>
                </c:pt>
                <c:pt idx="497">
                  <c:v>42</c:v>
                </c:pt>
                <c:pt idx="498">
                  <c:v>46</c:v>
                </c:pt>
                <c:pt idx="499">
                  <c:v>18</c:v>
                </c:pt>
                <c:pt idx="500">
                  <c:v>74</c:v>
                </c:pt>
                <c:pt idx="501">
                  <c:v>18</c:v>
                </c:pt>
                <c:pt idx="502">
                  <c:v>40</c:v>
                </c:pt>
                <c:pt idx="503">
                  <c:v>18</c:v>
                </c:pt>
                <c:pt idx="504">
                  <c:v>27</c:v>
                </c:pt>
                <c:pt idx="505">
                  <c:v>63</c:v>
                </c:pt>
                <c:pt idx="506">
                  <c:v>61</c:v>
                </c:pt>
                <c:pt idx="507">
                  <c:v>76</c:v>
                </c:pt>
                <c:pt idx="508">
                  <c:v>66</c:v>
                </c:pt>
                <c:pt idx="509">
                  <c:v>67</c:v>
                </c:pt>
                <c:pt idx="510">
                  <c:v>44</c:v>
                </c:pt>
                <c:pt idx="511">
                  <c:v>53</c:v>
                </c:pt>
                <c:pt idx="512">
                  <c:v>24</c:v>
                </c:pt>
                <c:pt idx="513">
                  <c:v>35</c:v>
                </c:pt>
                <c:pt idx="514">
                  <c:v>22</c:v>
                </c:pt>
                <c:pt idx="515">
                  <c:v>52</c:v>
                </c:pt>
                <c:pt idx="516">
                  <c:v>40</c:v>
                </c:pt>
                <c:pt idx="517">
                  <c:v>60</c:v>
                </c:pt>
                <c:pt idx="518">
                  <c:v>47</c:v>
                </c:pt>
                <c:pt idx="519">
                  <c:v>68</c:v>
                </c:pt>
                <c:pt idx="520">
                  <c:v>45</c:v>
                </c:pt>
                <c:pt idx="521">
                  <c:v>67</c:v>
                </c:pt>
                <c:pt idx="522">
                  <c:v>72</c:v>
                </c:pt>
                <c:pt idx="523">
                  <c:v>62</c:v>
                </c:pt>
                <c:pt idx="524">
                  <c:v>39</c:v>
                </c:pt>
                <c:pt idx="525">
                  <c:v>43</c:v>
                </c:pt>
                <c:pt idx="526">
                  <c:v>52</c:v>
                </c:pt>
                <c:pt idx="527">
                  <c:v>56</c:v>
                </c:pt>
                <c:pt idx="528">
                  <c:v>84</c:v>
                </c:pt>
                <c:pt idx="529">
                  <c:v>67</c:v>
                </c:pt>
                <c:pt idx="530">
                  <c:v>43</c:v>
                </c:pt>
                <c:pt idx="531">
                  <c:v>41</c:v>
                </c:pt>
                <c:pt idx="532">
                  <c:v>71</c:v>
                </c:pt>
                <c:pt idx="533">
                  <c:v>20</c:v>
                </c:pt>
                <c:pt idx="534">
                  <c:v>38</c:v>
                </c:pt>
                <c:pt idx="535">
                  <c:v>32</c:v>
                </c:pt>
                <c:pt idx="536">
                  <c:v>20</c:v>
                </c:pt>
                <c:pt idx="537">
                  <c:v>58</c:v>
                </c:pt>
                <c:pt idx="538">
                  <c:v>26</c:v>
                </c:pt>
                <c:pt idx="539">
                  <c:v>76</c:v>
                </c:pt>
                <c:pt idx="540">
                  <c:v>41</c:v>
                </c:pt>
                <c:pt idx="541">
                  <c:v>11</c:v>
                </c:pt>
              </c:numCache>
            </c:numRef>
          </c:bubbleSize>
        </c:ser>
        <c:ser>
          <c:idx val="1"/>
          <c:order val="1"/>
          <c:tx>
            <c:v>Private Nonprofit</c:v>
          </c:tx>
          <c:spPr>
            <a:solidFill>
              <a:sysClr val="window" lastClr="FFFFFF">
                <a:lumMod val="75000"/>
                <a:alpha val="50000"/>
              </a:sysClr>
            </a:solidFill>
            <a:ln>
              <a:solidFill>
                <a:schemeClr val="tx1">
                  <a:alpha val="50000"/>
                </a:schemeClr>
              </a:solidFill>
            </a:ln>
          </c:spPr>
          <c:xVal>
            <c:numRef>
              <c:f>NFP!$C$2:$C$721</c:f>
              <c:numCache>
                <c:formatCode>General</c:formatCode>
                <c:ptCount val="720"/>
                <c:pt idx="0">
                  <c:v>94</c:v>
                </c:pt>
                <c:pt idx="1">
                  <c:v>92.3</c:v>
                </c:pt>
                <c:pt idx="2">
                  <c:v>68.7</c:v>
                </c:pt>
                <c:pt idx="3">
                  <c:v>90.4</c:v>
                </c:pt>
                <c:pt idx="4">
                  <c:v>80.8</c:v>
                </c:pt>
                <c:pt idx="5">
                  <c:v>58.8</c:v>
                </c:pt>
                <c:pt idx="6">
                  <c:v>82.5</c:v>
                </c:pt>
                <c:pt idx="7">
                  <c:v>95.7</c:v>
                </c:pt>
                <c:pt idx="8">
                  <c:v>91.1</c:v>
                </c:pt>
                <c:pt idx="9">
                  <c:v>60.7</c:v>
                </c:pt>
                <c:pt idx="10">
                  <c:v>69.8</c:v>
                </c:pt>
                <c:pt idx="11">
                  <c:v>56</c:v>
                </c:pt>
                <c:pt idx="12">
                  <c:v>80.599999999999994</c:v>
                </c:pt>
                <c:pt idx="13">
                  <c:v>78.099999999999994</c:v>
                </c:pt>
                <c:pt idx="14">
                  <c:v>89.6</c:v>
                </c:pt>
                <c:pt idx="15">
                  <c:v>78.5</c:v>
                </c:pt>
                <c:pt idx="16">
                  <c:v>96.3</c:v>
                </c:pt>
                <c:pt idx="17">
                  <c:v>77.8</c:v>
                </c:pt>
                <c:pt idx="18">
                  <c:v>88.2</c:v>
                </c:pt>
                <c:pt idx="19">
                  <c:v>96</c:v>
                </c:pt>
                <c:pt idx="20">
                  <c:v>92.5</c:v>
                </c:pt>
                <c:pt idx="21">
                  <c:v>91</c:v>
                </c:pt>
                <c:pt idx="22">
                  <c:v>90.6</c:v>
                </c:pt>
                <c:pt idx="23">
                  <c:v>94.4</c:v>
                </c:pt>
                <c:pt idx="24">
                  <c:v>79.900000000000006</c:v>
                </c:pt>
                <c:pt idx="25">
                  <c:v>82.3</c:v>
                </c:pt>
                <c:pt idx="26">
                  <c:v>85.9</c:v>
                </c:pt>
                <c:pt idx="27">
                  <c:v>62</c:v>
                </c:pt>
                <c:pt idx="28">
                  <c:v>94.3</c:v>
                </c:pt>
                <c:pt idx="29">
                  <c:v>88.4</c:v>
                </c:pt>
                <c:pt idx="30">
                  <c:v>95.5</c:v>
                </c:pt>
                <c:pt idx="31">
                  <c:v>95.6</c:v>
                </c:pt>
                <c:pt idx="32">
                  <c:v>87.3</c:v>
                </c:pt>
                <c:pt idx="33">
                  <c:v>76.3</c:v>
                </c:pt>
                <c:pt idx="34">
                  <c:v>84.9</c:v>
                </c:pt>
                <c:pt idx="35">
                  <c:v>75.900000000000006</c:v>
                </c:pt>
                <c:pt idx="36">
                  <c:v>82.3</c:v>
                </c:pt>
                <c:pt idx="37">
                  <c:v>87.8</c:v>
                </c:pt>
                <c:pt idx="38">
                  <c:v>79.3</c:v>
                </c:pt>
                <c:pt idx="39">
                  <c:v>95.4</c:v>
                </c:pt>
                <c:pt idx="40">
                  <c:v>82.6</c:v>
                </c:pt>
                <c:pt idx="41">
                  <c:v>93.3</c:v>
                </c:pt>
                <c:pt idx="42">
                  <c:v>87.6</c:v>
                </c:pt>
                <c:pt idx="43">
                  <c:v>85.7</c:v>
                </c:pt>
                <c:pt idx="44">
                  <c:v>76.2</c:v>
                </c:pt>
                <c:pt idx="45">
                  <c:v>74.400000000000006</c:v>
                </c:pt>
                <c:pt idx="46">
                  <c:v>76.7</c:v>
                </c:pt>
                <c:pt idx="47">
                  <c:v>73.8</c:v>
                </c:pt>
                <c:pt idx="48">
                  <c:v>84.7</c:v>
                </c:pt>
                <c:pt idx="49">
                  <c:v>84.3</c:v>
                </c:pt>
                <c:pt idx="50">
                  <c:v>80</c:v>
                </c:pt>
                <c:pt idx="51">
                  <c:v>65.599999999999994</c:v>
                </c:pt>
                <c:pt idx="52">
                  <c:v>92.8</c:v>
                </c:pt>
                <c:pt idx="53">
                  <c:v>82.5</c:v>
                </c:pt>
                <c:pt idx="54">
                  <c:v>66.900000000000006</c:v>
                </c:pt>
                <c:pt idx="55">
                  <c:v>72.7</c:v>
                </c:pt>
                <c:pt idx="56">
                  <c:v>94.7</c:v>
                </c:pt>
                <c:pt idx="57">
                  <c:v>88.7</c:v>
                </c:pt>
                <c:pt idx="58">
                  <c:v>87.3</c:v>
                </c:pt>
                <c:pt idx="59">
                  <c:v>80.900000000000006</c:v>
                </c:pt>
                <c:pt idx="60">
                  <c:v>91.6</c:v>
                </c:pt>
                <c:pt idx="61">
                  <c:v>78.7</c:v>
                </c:pt>
                <c:pt idx="62">
                  <c:v>73.400000000000006</c:v>
                </c:pt>
                <c:pt idx="63">
                  <c:v>89.9</c:v>
                </c:pt>
                <c:pt idx="64">
                  <c:v>84.3</c:v>
                </c:pt>
                <c:pt idx="65">
                  <c:v>97.4</c:v>
                </c:pt>
                <c:pt idx="66">
                  <c:v>72.400000000000006</c:v>
                </c:pt>
                <c:pt idx="67">
                  <c:v>80.2</c:v>
                </c:pt>
                <c:pt idx="68">
                  <c:v>75.900000000000006</c:v>
                </c:pt>
                <c:pt idx="69">
                  <c:v>69.2</c:v>
                </c:pt>
                <c:pt idx="70">
                  <c:v>76</c:v>
                </c:pt>
                <c:pt idx="71">
                  <c:v>82.8</c:v>
                </c:pt>
                <c:pt idx="72">
                  <c:v>79.7</c:v>
                </c:pt>
                <c:pt idx="73">
                  <c:v>73.2</c:v>
                </c:pt>
                <c:pt idx="74">
                  <c:v>92.5</c:v>
                </c:pt>
                <c:pt idx="75">
                  <c:v>81.099999999999994</c:v>
                </c:pt>
                <c:pt idx="76">
                  <c:v>87.3</c:v>
                </c:pt>
                <c:pt idx="77">
                  <c:v>79.8</c:v>
                </c:pt>
                <c:pt idx="78">
                  <c:v>92.9</c:v>
                </c:pt>
                <c:pt idx="79">
                  <c:v>88.9</c:v>
                </c:pt>
                <c:pt idx="80">
                  <c:v>94.4</c:v>
                </c:pt>
                <c:pt idx="81">
                  <c:v>64.7</c:v>
                </c:pt>
                <c:pt idx="82">
                  <c:v>68.8</c:v>
                </c:pt>
                <c:pt idx="83">
                  <c:v>76.8</c:v>
                </c:pt>
                <c:pt idx="84">
                  <c:v>85.5</c:v>
                </c:pt>
                <c:pt idx="85">
                  <c:v>76.8</c:v>
                </c:pt>
                <c:pt idx="86">
                  <c:v>83</c:v>
                </c:pt>
                <c:pt idx="87">
                  <c:v>94.4</c:v>
                </c:pt>
                <c:pt idx="88">
                  <c:v>70.2</c:v>
                </c:pt>
                <c:pt idx="89">
                  <c:v>77.400000000000006</c:v>
                </c:pt>
                <c:pt idx="90">
                  <c:v>79</c:v>
                </c:pt>
                <c:pt idx="91">
                  <c:v>83.5</c:v>
                </c:pt>
                <c:pt idx="92">
                  <c:v>82.7</c:v>
                </c:pt>
                <c:pt idx="93">
                  <c:v>74</c:v>
                </c:pt>
                <c:pt idx="94">
                  <c:v>95.1</c:v>
                </c:pt>
                <c:pt idx="95">
                  <c:v>81.8</c:v>
                </c:pt>
                <c:pt idx="96">
                  <c:v>84.7</c:v>
                </c:pt>
                <c:pt idx="97">
                  <c:v>81</c:v>
                </c:pt>
                <c:pt idx="98">
                  <c:v>73.099999999999994</c:v>
                </c:pt>
                <c:pt idx="99">
                  <c:v>75.3</c:v>
                </c:pt>
                <c:pt idx="100">
                  <c:v>76.900000000000006</c:v>
                </c:pt>
                <c:pt idx="101">
                  <c:v>66.900000000000006</c:v>
                </c:pt>
                <c:pt idx="102">
                  <c:v>92.9</c:v>
                </c:pt>
                <c:pt idx="103">
                  <c:v>71.900000000000006</c:v>
                </c:pt>
                <c:pt idx="104">
                  <c:v>83.3</c:v>
                </c:pt>
                <c:pt idx="105">
                  <c:v>79.599999999999994</c:v>
                </c:pt>
                <c:pt idx="106">
                  <c:v>77</c:v>
                </c:pt>
                <c:pt idx="107">
                  <c:v>92.9</c:v>
                </c:pt>
                <c:pt idx="108">
                  <c:v>74.099999999999994</c:v>
                </c:pt>
                <c:pt idx="109">
                  <c:v>66.3</c:v>
                </c:pt>
                <c:pt idx="110">
                  <c:v>79.900000000000006</c:v>
                </c:pt>
                <c:pt idx="111">
                  <c:v>74.8</c:v>
                </c:pt>
                <c:pt idx="112">
                  <c:v>64.3</c:v>
                </c:pt>
                <c:pt idx="113">
                  <c:v>76.599999999999994</c:v>
                </c:pt>
                <c:pt idx="114">
                  <c:v>72.599999999999994</c:v>
                </c:pt>
                <c:pt idx="115">
                  <c:v>82.9</c:v>
                </c:pt>
                <c:pt idx="116">
                  <c:v>68.2</c:v>
                </c:pt>
                <c:pt idx="117">
                  <c:v>76.099999999999994</c:v>
                </c:pt>
                <c:pt idx="118">
                  <c:v>79</c:v>
                </c:pt>
                <c:pt idx="119">
                  <c:v>80.2</c:v>
                </c:pt>
                <c:pt idx="120">
                  <c:v>90.7</c:v>
                </c:pt>
                <c:pt idx="121">
                  <c:v>88.5</c:v>
                </c:pt>
                <c:pt idx="122">
                  <c:v>69.2</c:v>
                </c:pt>
                <c:pt idx="123">
                  <c:v>76.599999999999994</c:v>
                </c:pt>
                <c:pt idx="124">
                  <c:v>75.400000000000006</c:v>
                </c:pt>
                <c:pt idx="125">
                  <c:v>71.400000000000006</c:v>
                </c:pt>
                <c:pt idx="126">
                  <c:v>46.6</c:v>
                </c:pt>
                <c:pt idx="127">
                  <c:v>78.3</c:v>
                </c:pt>
                <c:pt idx="128">
                  <c:v>60.4</c:v>
                </c:pt>
                <c:pt idx="129">
                  <c:v>80.900000000000006</c:v>
                </c:pt>
                <c:pt idx="130">
                  <c:v>82.1</c:v>
                </c:pt>
                <c:pt idx="131">
                  <c:v>80.5</c:v>
                </c:pt>
                <c:pt idx="132">
                  <c:v>85.5</c:v>
                </c:pt>
                <c:pt idx="133">
                  <c:v>93.3</c:v>
                </c:pt>
                <c:pt idx="134">
                  <c:v>62</c:v>
                </c:pt>
                <c:pt idx="135">
                  <c:v>42.6</c:v>
                </c:pt>
                <c:pt idx="136">
                  <c:v>77.2</c:v>
                </c:pt>
                <c:pt idx="137">
                  <c:v>68.900000000000006</c:v>
                </c:pt>
                <c:pt idx="138">
                  <c:v>64.5</c:v>
                </c:pt>
                <c:pt idx="139">
                  <c:v>77.400000000000006</c:v>
                </c:pt>
                <c:pt idx="140">
                  <c:v>61.6</c:v>
                </c:pt>
                <c:pt idx="141">
                  <c:v>88.7</c:v>
                </c:pt>
                <c:pt idx="142">
                  <c:v>78.099999999999994</c:v>
                </c:pt>
                <c:pt idx="143">
                  <c:v>60.3</c:v>
                </c:pt>
                <c:pt idx="144">
                  <c:v>84.1</c:v>
                </c:pt>
                <c:pt idx="145">
                  <c:v>57.9</c:v>
                </c:pt>
                <c:pt idx="146">
                  <c:v>67</c:v>
                </c:pt>
                <c:pt idx="147">
                  <c:v>78.900000000000006</c:v>
                </c:pt>
                <c:pt idx="148">
                  <c:v>77.900000000000006</c:v>
                </c:pt>
                <c:pt idx="149">
                  <c:v>59.2</c:v>
                </c:pt>
                <c:pt idx="150">
                  <c:v>62.9</c:v>
                </c:pt>
                <c:pt idx="151">
                  <c:v>61.1</c:v>
                </c:pt>
                <c:pt idx="152">
                  <c:v>77.3</c:v>
                </c:pt>
                <c:pt idx="153">
                  <c:v>46.9</c:v>
                </c:pt>
                <c:pt idx="154">
                  <c:v>63.5</c:v>
                </c:pt>
                <c:pt idx="155">
                  <c:v>77</c:v>
                </c:pt>
                <c:pt idx="156">
                  <c:v>64.900000000000006</c:v>
                </c:pt>
                <c:pt idx="157">
                  <c:v>55.1</c:v>
                </c:pt>
                <c:pt idx="158">
                  <c:v>77.099999999999994</c:v>
                </c:pt>
                <c:pt idx="159">
                  <c:v>85.6</c:v>
                </c:pt>
                <c:pt idx="160">
                  <c:v>76.7</c:v>
                </c:pt>
                <c:pt idx="161">
                  <c:v>71.3</c:v>
                </c:pt>
                <c:pt idx="162">
                  <c:v>56.1</c:v>
                </c:pt>
                <c:pt idx="163">
                  <c:v>73.5</c:v>
                </c:pt>
                <c:pt idx="164">
                  <c:v>77.900000000000006</c:v>
                </c:pt>
                <c:pt idx="165">
                  <c:v>75.8</c:v>
                </c:pt>
                <c:pt idx="166">
                  <c:v>51.7</c:v>
                </c:pt>
                <c:pt idx="167">
                  <c:v>58.2</c:v>
                </c:pt>
                <c:pt idx="168">
                  <c:v>68.5</c:v>
                </c:pt>
                <c:pt idx="169">
                  <c:v>72.400000000000006</c:v>
                </c:pt>
                <c:pt idx="170">
                  <c:v>68</c:v>
                </c:pt>
                <c:pt idx="171">
                  <c:v>67.2</c:v>
                </c:pt>
                <c:pt idx="172">
                  <c:v>73.400000000000006</c:v>
                </c:pt>
                <c:pt idx="173">
                  <c:v>74.099999999999994</c:v>
                </c:pt>
                <c:pt idx="174">
                  <c:v>83.6</c:v>
                </c:pt>
                <c:pt idx="175">
                  <c:v>65.5</c:v>
                </c:pt>
                <c:pt idx="176">
                  <c:v>79.8</c:v>
                </c:pt>
                <c:pt idx="177">
                  <c:v>66</c:v>
                </c:pt>
                <c:pt idx="178">
                  <c:v>56.9</c:v>
                </c:pt>
                <c:pt idx="179">
                  <c:v>78.2</c:v>
                </c:pt>
                <c:pt idx="180">
                  <c:v>73.8</c:v>
                </c:pt>
                <c:pt idx="181">
                  <c:v>60</c:v>
                </c:pt>
                <c:pt idx="182">
                  <c:v>55.3</c:v>
                </c:pt>
                <c:pt idx="183">
                  <c:v>58.7</c:v>
                </c:pt>
                <c:pt idx="184">
                  <c:v>52.5</c:v>
                </c:pt>
                <c:pt idx="185">
                  <c:v>70.3</c:v>
                </c:pt>
                <c:pt idx="186">
                  <c:v>66.900000000000006</c:v>
                </c:pt>
                <c:pt idx="187">
                  <c:v>71.099999999999994</c:v>
                </c:pt>
                <c:pt idx="188">
                  <c:v>63.2</c:v>
                </c:pt>
                <c:pt idx="189">
                  <c:v>66.3</c:v>
                </c:pt>
                <c:pt idx="190">
                  <c:v>74.900000000000006</c:v>
                </c:pt>
                <c:pt idx="191">
                  <c:v>69.900000000000006</c:v>
                </c:pt>
                <c:pt idx="192">
                  <c:v>62.2</c:v>
                </c:pt>
                <c:pt idx="193">
                  <c:v>64.2</c:v>
                </c:pt>
                <c:pt idx="194">
                  <c:v>61.5</c:v>
                </c:pt>
                <c:pt idx="195">
                  <c:v>73.599999999999994</c:v>
                </c:pt>
                <c:pt idx="196">
                  <c:v>49</c:v>
                </c:pt>
                <c:pt idx="197">
                  <c:v>82</c:v>
                </c:pt>
                <c:pt idx="198">
                  <c:v>57.6</c:v>
                </c:pt>
                <c:pt idx="199">
                  <c:v>73.099999999999994</c:v>
                </c:pt>
                <c:pt idx="200">
                  <c:v>54.3</c:v>
                </c:pt>
                <c:pt idx="201">
                  <c:v>66.8</c:v>
                </c:pt>
                <c:pt idx="202">
                  <c:v>55.2</c:v>
                </c:pt>
                <c:pt idx="203">
                  <c:v>79.5</c:v>
                </c:pt>
                <c:pt idx="204">
                  <c:v>72.900000000000006</c:v>
                </c:pt>
                <c:pt idx="205">
                  <c:v>52.7</c:v>
                </c:pt>
                <c:pt idx="206">
                  <c:v>71.099999999999994</c:v>
                </c:pt>
                <c:pt idx="207">
                  <c:v>66.7</c:v>
                </c:pt>
                <c:pt idx="208">
                  <c:v>63.3</c:v>
                </c:pt>
                <c:pt idx="209">
                  <c:v>68</c:v>
                </c:pt>
                <c:pt idx="210">
                  <c:v>49.1</c:v>
                </c:pt>
                <c:pt idx="211">
                  <c:v>65.2</c:v>
                </c:pt>
                <c:pt idx="212">
                  <c:v>53.4</c:v>
                </c:pt>
                <c:pt idx="213">
                  <c:v>63.6</c:v>
                </c:pt>
                <c:pt idx="214">
                  <c:v>82.3</c:v>
                </c:pt>
                <c:pt idx="215">
                  <c:v>66.599999999999994</c:v>
                </c:pt>
                <c:pt idx="216">
                  <c:v>57.4</c:v>
                </c:pt>
                <c:pt idx="217">
                  <c:v>66.400000000000006</c:v>
                </c:pt>
                <c:pt idx="218">
                  <c:v>79.3</c:v>
                </c:pt>
                <c:pt idx="219">
                  <c:v>71.3</c:v>
                </c:pt>
                <c:pt idx="220">
                  <c:v>68.8</c:v>
                </c:pt>
                <c:pt idx="221">
                  <c:v>68.599999999999994</c:v>
                </c:pt>
                <c:pt idx="222">
                  <c:v>61.6</c:v>
                </c:pt>
                <c:pt idx="223">
                  <c:v>64</c:v>
                </c:pt>
                <c:pt idx="224">
                  <c:v>76.900000000000006</c:v>
                </c:pt>
                <c:pt idx="225">
                  <c:v>47.4</c:v>
                </c:pt>
                <c:pt idx="226">
                  <c:v>67.5</c:v>
                </c:pt>
                <c:pt idx="227">
                  <c:v>38.9</c:v>
                </c:pt>
                <c:pt idx="228">
                  <c:v>44.9</c:v>
                </c:pt>
                <c:pt idx="229">
                  <c:v>44.1</c:v>
                </c:pt>
                <c:pt idx="230">
                  <c:v>67.099999999999994</c:v>
                </c:pt>
                <c:pt idx="231">
                  <c:v>56.7</c:v>
                </c:pt>
                <c:pt idx="232">
                  <c:v>53</c:v>
                </c:pt>
                <c:pt idx="233">
                  <c:v>47.4</c:v>
                </c:pt>
                <c:pt idx="234">
                  <c:v>66.400000000000006</c:v>
                </c:pt>
                <c:pt idx="235">
                  <c:v>61.8</c:v>
                </c:pt>
                <c:pt idx="236">
                  <c:v>66.599999999999994</c:v>
                </c:pt>
                <c:pt idx="237">
                  <c:v>59.4</c:v>
                </c:pt>
                <c:pt idx="238">
                  <c:v>70.400000000000006</c:v>
                </c:pt>
                <c:pt idx="239">
                  <c:v>63.5</c:v>
                </c:pt>
                <c:pt idx="240">
                  <c:v>49.1</c:v>
                </c:pt>
                <c:pt idx="241">
                  <c:v>64.2</c:v>
                </c:pt>
                <c:pt idx="242">
                  <c:v>60</c:v>
                </c:pt>
                <c:pt idx="243">
                  <c:v>65</c:v>
                </c:pt>
                <c:pt idx="244">
                  <c:v>63.2</c:v>
                </c:pt>
                <c:pt idx="245">
                  <c:v>60.1</c:v>
                </c:pt>
                <c:pt idx="246">
                  <c:v>67.3</c:v>
                </c:pt>
                <c:pt idx="247">
                  <c:v>56.8</c:v>
                </c:pt>
                <c:pt idx="248">
                  <c:v>64.8</c:v>
                </c:pt>
                <c:pt idx="249">
                  <c:v>61.3</c:v>
                </c:pt>
                <c:pt idx="250">
                  <c:v>41.5</c:v>
                </c:pt>
                <c:pt idx="251">
                  <c:v>45.3</c:v>
                </c:pt>
                <c:pt idx="252">
                  <c:v>69.8</c:v>
                </c:pt>
                <c:pt idx="253">
                  <c:v>54.2</c:v>
                </c:pt>
                <c:pt idx="254">
                  <c:v>68.5</c:v>
                </c:pt>
                <c:pt idx="255">
                  <c:v>69.5</c:v>
                </c:pt>
                <c:pt idx="256">
                  <c:v>67.8</c:v>
                </c:pt>
                <c:pt idx="257">
                  <c:v>56.6</c:v>
                </c:pt>
                <c:pt idx="258">
                  <c:v>55.4</c:v>
                </c:pt>
                <c:pt idx="259">
                  <c:v>43.9</c:v>
                </c:pt>
                <c:pt idx="260">
                  <c:v>54.8</c:v>
                </c:pt>
                <c:pt idx="261">
                  <c:v>61.2</c:v>
                </c:pt>
                <c:pt idx="262">
                  <c:v>48.1</c:v>
                </c:pt>
                <c:pt idx="263">
                  <c:v>67.5</c:v>
                </c:pt>
                <c:pt idx="264">
                  <c:v>73.5</c:v>
                </c:pt>
                <c:pt idx="265">
                  <c:v>40.800000000000004</c:v>
                </c:pt>
                <c:pt idx="266">
                  <c:v>36.800000000000004</c:v>
                </c:pt>
                <c:pt idx="267">
                  <c:v>42.6</c:v>
                </c:pt>
                <c:pt idx="268">
                  <c:v>66.099999999999994</c:v>
                </c:pt>
                <c:pt idx="269">
                  <c:v>60.1</c:v>
                </c:pt>
                <c:pt idx="270">
                  <c:v>65.5</c:v>
                </c:pt>
                <c:pt idx="271">
                  <c:v>61.8</c:v>
                </c:pt>
                <c:pt idx="272">
                  <c:v>45.7</c:v>
                </c:pt>
                <c:pt idx="273">
                  <c:v>52.9</c:v>
                </c:pt>
                <c:pt idx="274">
                  <c:v>60.3</c:v>
                </c:pt>
                <c:pt idx="275">
                  <c:v>78.599999999999994</c:v>
                </c:pt>
                <c:pt idx="276">
                  <c:v>67.599999999999994</c:v>
                </c:pt>
                <c:pt idx="277">
                  <c:v>63.1</c:v>
                </c:pt>
                <c:pt idx="278">
                  <c:v>36.800000000000004</c:v>
                </c:pt>
                <c:pt idx="279">
                  <c:v>60.1</c:v>
                </c:pt>
                <c:pt idx="280">
                  <c:v>59.1</c:v>
                </c:pt>
                <c:pt idx="281">
                  <c:v>51.4</c:v>
                </c:pt>
                <c:pt idx="282">
                  <c:v>49.3</c:v>
                </c:pt>
                <c:pt idx="283">
                  <c:v>62.2</c:v>
                </c:pt>
                <c:pt idx="284">
                  <c:v>48.2</c:v>
                </c:pt>
                <c:pt idx="285">
                  <c:v>33.800000000000004</c:v>
                </c:pt>
                <c:pt idx="286">
                  <c:v>57</c:v>
                </c:pt>
                <c:pt idx="287">
                  <c:v>50.5</c:v>
                </c:pt>
                <c:pt idx="288">
                  <c:v>63.8</c:v>
                </c:pt>
                <c:pt idx="289">
                  <c:v>58</c:v>
                </c:pt>
                <c:pt idx="290">
                  <c:v>46.9</c:v>
                </c:pt>
                <c:pt idx="291">
                  <c:v>57.7</c:v>
                </c:pt>
                <c:pt idx="292">
                  <c:v>61.8</c:v>
                </c:pt>
                <c:pt idx="293">
                  <c:v>64.400000000000006</c:v>
                </c:pt>
                <c:pt idx="294">
                  <c:v>49.6</c:v>
                </c:pt>
                <c:pt idx="295">
                  <c:v>64.599999999999994</c:v>
                </c:pt>
                <c:pt idx="296">
                  <c:v>50.7</c:v>
                </c:pt>
                <c:pt idx="297">
                  <c:v>56.8</c:v>
                </c:pt>
                <c:pt idx="298">
                  <c:v>48.4</c:v>
                </c:pt>
                <c:pt idx="299">
                  <c:v>64.599999999999994</c:v>
                </c:pt>
                <c:pt idx="300">
                  <c:v>56.9</c:v>
                </c:pt>
                <c:pt idx="301">
                  <c:v>71.900000000000006</c:v>
                </c:pt>
                <c:pt idx="302">
                  <c:v>32.9</c:v>
                </c:pt>
                <c:pt idx="303">
                  <c:v>58.8</c:v>
                </c:pt>
                <c:pt idx="304">
                  <c:v>66</c:v>
                </c:pt>
                <c:pt idx="305">
                  <c:v>53.1</c:v>
                </c:pt>
                <c:pt idx="306">
                  <c:v>51.5</c:v>
                </c:pt>
                <c:pt idx="307">
                  <c:v>66.400000000000006</c:v>
                </c:pt>
                <c:pt idx="308">
                  <c:v>55.1</c:v>
                </c:pt>
                <c:pt idx="309">
                  <c:v>65.599999999999994</c:v>
                </c:pt>
                <c:pt idx="310">
                  <c:v>60.3</c:v>
                </c:pt>
                <c:pt idx="311">
                  <c:v>67.8</c:v>
                </c:pt>
                <c:pt idx="312">
                  <c:v>57.6</c:v>
                </c:pt>
                <c:pt idx="313">
                  <c:v>71.099999999999994</c:v>
                </c:pt>
                <c:pt idx="314">
                  <c:v>42.4</c:v>
                </c:pt>
                <c:pt idx="315">
                  <c:v>60.1</c:v>
                </c:pt>
                <c:pt idx="316">
                  <c:v>58.2</c:v>
                </c:pt>
                <c:pt idx="317">
                  <c:v>62.7</c:v>
                </c:pt>
                <c:pt idx="318">
                  <c:v>55.8</c:v>
                </c:pt>
                <c:pt idx="319">
                  <c:v>48.6</c:v>
                </c:pt>
                <c:pt idx="320">
                  <c:v>68.8</c:v>
                </c:pt>
                <c:pt idx="321">
                  <c:v>53.4</c:v>
                </c:pt>
                <c:pt idx="322">
                  <c:v>70.2</c:v>
                </c:pt>
                <c:pt idx="323">
                  <c:v>51.8</c:v>
                </c:pt>
                <c:pt idx="324">
                  <c:v>58.4</c:v>
                </c:pt>
                <c:pt idx="325">
                  <c:v>51</c:v>
                </c:pt>
                <c:pt idx="326">
                  <c:v>33</c:v>
                </c:pt>
                <c:pt idx="327">
                  <c:v>45.3</c:v>
                </c:pt>
                <c:pt idx="328">
                  <c:v>64</c:v>
                </c:pt>
                <c:pt idx="329">
                  <c:v>69.900000000000006</c:v>
                </c:pt>
                <c:pt idx="330">
                  <c:v>70.7</c:v>
                </c:pt>
                <c:pt idx="331">
                  <c:v>59.7</c:v>
                </c:pt>
                <c:pt idx="332">
                  <c:v>71.5</c:v>
                </c:pt>
                <c:pt idx="333">
                  <c:v>64.400000000000006</c:v>
                </c:pt>
                <c:pt idx="334">
                  <c:v>48</c:v>
                </c:pt>
                <c:pt idx="335">
                  <c:v>50.8</c:v>
                </c:pt>
                <c:pt idx="336">
                  <c:v>63.7</c:v>
                </c:pt>
                <c:pt idx="337">
                  <c:v>57</c:v>
                </c:pt>
                <c:pt idx="338">
                  <c:v>66.599999999999994</c:v>
                </c:pt>
                <c:pt idx="339">
                  <c:v>56.1</c:v>
                </c:pt>
                <c:pt idx="340">
                  <c:v>61.6</c:v>
                </c:pt>
                <c:pt idx="341">
                  <c:v>58</c:v>
                </c:pt>
                <c:pt idx="342">
                  <c:v>44</c:v>
                </c:pt>
                <c:pt idx="343">
                  <c:v>65.599999999999994</c:v>
                </c:pt>
                <c:pt idx="344">
                  <c:v>41.8</c:v>
                </c:pt>
                <c:pt idx="345">
                  <c:v>58.4</c:v>
                </c:pt>
                <c:pt idx="346">
                  <c:v>65.2</c:v>
                </c:pt>
                <c:pt idx="347">
                  <c:v>63.3</c:v>
                </c:pt>
                <c:pt idx="348">
                  <c:v>60.4</c:v>
                </c:pt>
                <c:pt idx="349">
                  <c:v>59</c:v>
                </c:pt>
                <c:pt idx="350">
                  <c:v>44.9</c:v>
                </c:pt>
                <c:pt idx="351">
                  <c:v>46.1</c:v>
                </c:pt>
                <c:pt idx="352">
                  <c:v>42.6</c:v>
                </c:pt>
                <c:pt idx="353">
                  <c:v>68.599999999999994</c:v>
                </c:pt>
                <c:pt idx="354">
                  <c:v>71.5</c:v>
                </c:pt>
                <c:pt idx="355">
                  <c:v>73.599999999999994</c:v>
                </c:pt>
                <c:pt idx="356">
                  <c:v>59.7</c:v>
                </c:pt>
                <c:pt idx="357">
                  <c:v>51.4</c:v>
                </c:pt>
                <c:pt idx="358">
                  <c:v>72.8</c:v>
                </c:pt>
                <c:pt idx="359">
                  <c:v>48.8</c:v>
                </c:pt>
                <c:pt idx="360">
                  <c:v>59.4</c:v>
                </c:pt>
                <c:pt idx="361">
                  <c:v>34</c:v>
                </c:pt>
                <c:pt idx="362">
                  <c:v>30.6</c:v>
                </c:pt>
                <c:pt idx="363">
                  <c:v>51.9</c:v>
                </c:pt>
                <c:pt idx="364">
                  <c:v>71.900000000000006</c:v>
                </c:pt>
                <c:pt idx="365">
                  <c:v>54.4</c:v>
                </c:pt>
                <c:pt idx="366">
                  <c:v>55.7</c:v>
                </c:pt>
                <c:pt idx="367">
                  <c:v>60.6</c:v>
                </c:pt>
                <c:pt idx="368">
                  <c:v>67.7</c:v>
                </c:pt>
                <c:pt idx="369">
                  <c:v>48.1</c:v>
                </c:pt>
                <c:pt idx="370">
                  <c:v>61.2</c:v>
                </c:pt>
                <c:pt idx="371">
                  <c:v>44.7</c:v>
                </c:pt>
                <c:pt idx="372">
                  <c:v>46.1</c:v>
                </c:pt>
                <c:pt idx="373">
                  <c:v>55.6</c:v>
                </c:pt>
                <c:pt idx="374">
                  <c:v>40.5</c:v>
                </c:pt>
                <c:pt idx="375">
                  <c:v>61.2</c:v>
                </c:pt>
                <c:pt idx="376">
                  <c:v>68.099999999999994</c:v>
                </c:pt>
                <c:pt idx="377">
                  <c:v>55</c:v>
                </c:pt>
                <c:pt idx="378">
                  <c:v>62.9</c:v>
                </c:pt>
                <c:pt idx="379">
                  <c:v>53.4</c:v>
                </c:pt>
                <c:pt idx="380">
                  <c:v>49.3</c:v>
                </c:pt>
                <c:pt idx="381">
                  <c:v>53.4</c:v>
                </c:pt>
                <c:pt idx="382">
                  <c:v>55.7</c:v>
                </c:pt>
                <c:pt idx="383">
                  <c:v>61.7</c:v>
                </c:pt>
                <c:pt idx="384">
                  <c:v>53.3</c:v>
                </c:pt>
                <c:pt idx="385">
                  <c:v>40.1</c:v>
                </c:pt>
                <c:pt idx="386">
                  <c:v>44.5</c:v>
                </c:pt>
                <c:pt idx="387">
                  <c:v>55.8</c:v>
                </c:pt>
                <c:pt idx="388">
                  <c:v>55.6</c:v>
                </c:pt>
                <c:pt idx="389">
                  <c:v>49.8</c:v>
                </c:pt>
                <c:pt idx="390">
                  <c:v>47.1</c:v>
                </c:pt>
                <c:pt idx="391">
                  <c:v>59.3</c:v>
                </c:pt>
                <c:pt idx="392">
                  <c:v>40.5</c:v>
                </c:pt>
                <c:pt idx="393">
                  <c:v>67.8</c:v>
                </c:pt>
                <c:pt idx="394">
                  <c:v>68.5</c:v>
                </c:pt>
                <c:pt idx="395">
                  <c:v>51.5</c:v>
                </c:pt>
                <c:pt idx="396">
                  <c:v>67.8</c:v>
                </c:pt>
                <c:pt idx="397">
                  <c:v>58</c:v>
                </c:pt>
                <c:pt idx="398">
                  <c:v>64.7</c:v>
                </c:pt>
                <c:pt idx="399">
                  <c:v>70.5</c:v>
                </c:pt>
                <c:pt idx="400">
                  <c:v>46.8</c:v>
                </c:pt>
                <c:pt idx="401">
                  <c:v>47.8</c:v>
                </c:pt>
                <c:pt idx="402">
                  <c:v>39.4</c:v>
                </c:pt>
                <c:pt idx="403">
                  <c:v>44</c:v>
                </c:pt>
                <c:pt idx="404">
                  <c:v>43.4</c:v>
                </c:pt>
                <c:pt idx="405">
                  <c:v>36.5</c:v>
                </c:pt>
                <c:pt idx="406">
                  <c:v>63.3</c:v>
                </c:pt>
                <c:pt idx="407">
                  <c:v>56.7</c:v>
                </c:pt>
                <c:pt idx="408">
                  <c:v>54.5</c:v>
                </c:pt>
                <c:pt idx="409">
                  <c:v>62.8</c:v>
                </c:pt>
                <c:pt idx="410">
                  <c:v>49.6</c:v>
                </c:pt>
                <c:pt idx="411">
                  <c:v>50</c:v>
                </c:pt>
                <c:pt idx="412">
                  <c:v>53.8</c:v>
                </c:pt>
                <c:pt idx="413">
                  <c:v>45.5</c:v>
                </c:pt>
                <c:pt idx="414">
                  <c:v>36.4</c:v>
                </c:pt>
                <c:pt idx="415">
                  <c:v>58.9</c:v>
                </c:pt>
                <c:pt idx="416">
                  <c:v>50</c:v>
                </c:pt>
                <c:pt idx="417">
                  <c:v>55.7</c:v>
                </c:pt>
                <c:pt idx="418">
                  <c:v>54.2</c:v>
                </c:pt>
                <c:pt idx="419">
                  <c:v>52.3</c:v>
                </c:pt>
                <c:pt idx="420">
                  <c:v>43.3</c:v>
                </c:pt>
                <c:pt idx="421">
                  <c:v>40.300000000000004</c:v>
                </c:pt>
                <c:pt idx="422">
                  <c:v>49</c:v>
                </c:pt>
                <c:pt idx="423">
                  <c:v>52.2</c:v>
                </c:pt>
                <c:pt idx="424">
                  <c:v>68.099999999999994</c:v>
                </c:pt>
                <c:pt idx="425">
                  <c:v>67</c:v>
                </c:pt>
                <c:pt idx="426">
                  <c:v>61.4</c:v>
                </c:pt>
                <c:pt idx="427">
                  <c:v>60.7</c:v>
                </c:pt>
                <c:pt idx="428">
                  <c:v>60.9</c:v>
                </c:pt>
                <c:pt idx="429">
                  <c:v>49.3</c:v>
                </c:pt>
                <c:pt idx="430">
                  <c:v>35.700000000000003</c:v>
                </c:pt>
                <c:pt idx="431">
                  <c:v>55</c:v>
                </c:pt>
                <c:pt idx="432">
                  <c:v>52.5</c:v>
                </c:pt>
                <c:pt idx="433">
                  <c:v>54.4</c:v>
                </c:pt>
                <c:pt idx="434">
                  <c:v>43.5</c:v>
                </c:pt>
                <c:pt idx="435">
                  <c:v>71</c:v>
                </c:pt>
                <c:pt idx="436">
                  <c:v>47.9</c:v>
                </c:pt>
                <c:pt idx="437">
                  <c:v>53.9</c:v>
                </c:pt>
                <c:pt idx="438">
                  <c:v>51.4</c:v>
                </c:pt>
                <c:pt idx="439">
                  <c:v>53</c:v>
                </c:pt>
                <c:pt idx="440">
                  <c:v>56.5</c:v>
                </c:pt>
                <c:pt idx="441">
                  <c:v>39.5</c:v>
                </c:pt>
                <c:pt idx="442">
                  <c:v>46</c:v>
                </c:pt>
                <c:pt idx="443">
                  <c:v>53.7</c:v>
                </c:pt>
                <c:pt idx="444">
                  <c:v>60.7</c:v>
                </c:pt>
                <c:pt idx="445">
                  <c:v>53.3</c:v>
                </c:pt>
                <c:pt idx="446">
                  <c:v>58.3</c:v>
                </c:pt>
                <c:pt idx="447">
                  <c:v>55.4</c:v>
                </c:pt>
                <c:pt idx="448">
                  <c:v>48.1</c:v>
                </c:pt>
                <c:pt idx="449">
                  <c:v>56.9</c:v>
                </c:pt>
                <c:pt idx="450">
                  <c:v>20.7</c:v>
                </c:pt>
                <c:pt idx="451">
                  <c:v>38.9</c:v>
                </c:pt>
                <c:pt idx="452">
                  <c:v>68.2</c:v>
                </c:pt>
                <c:pt idx="453">
                  <c:v>54.3</c:v>
                </c:pt>
                <c:pt idx="454">
                  <c:v>48.2</c:v>
                </c:pt>
                <c:pt idx="455">
                  <c:v>68.2</c:v>
                </c:pt>
                <c:pt idx="456">
                  <c:v>62.9</c:v>
                </c:pt>
                <c:pt idx="457">
                  <c:v>38.9</c:v>
                </c:pt>
                <c:pt idx="458">
                  <c:v>38.6</c:v>
                </c:pt>
                <c:pt idx="459">
                  <c:v>41.8</c:v>
                </c:pt>
                <c:pt idx="460">
                  <c:v>48</c:v>
                </c:pt>
                <c:pt idx="461">
                  <c:v>50.9</c:v>
                </c:pt>
                <c:pt idx="462">
                  <c:v>60.8</c:v>
                </c:pt>
                <c:pt idx="463">
                  <c:v>52.2</c:v>
                </c:pt>
                <c:pt idx="464">
                  <c:v>55.4</c:v>
                </c:pt>
                <c:pt idx="465">
                  <c:v>43.4</c:v>
                </c:pt>
                <c:pt idx="466">
                  <c:v>70.5</c:v>
                </c:pt>
                <c:pt idx="467">
                  <c:v>70</c:v>
                </c:pt>
                <c:pt idx="468">
                  <c:v>45.8</c:v>
                </c:pt>
                <c:pt idx="469">
                  <c:v>46.8</c:v>
                </c:pt>
                <c:pt idx="470">
                  <c:v>34</c:v>
                </c:pt>
                <c:pt idx="471">
                  <c:v>55.3</c:v>
                </c:pt>
                <c:pt idx="472">
                  <c:v>38.300000000000004</c:v>
                </c:pt>
                <c:pt idx="473">
                  <c:v>47.4</c:v>
                </c:pt>
                <c:pt idx="474">
                  <c:v>28.8</c:v>
                </c:pt>
                <c:pt idx="475">
                  <c:v>39.1</c:v>
                </c:pt>
                <c:pt idx="476">
                  <c:v>40.1</c:v>
                </c:pt>
                <c:pt idx="477">
                  <c:v>46.2</c:v>
                </c:pt>
                <c:pt idx="478">
                  <c:v>52.5</c:v>
                </c:pt>
                <c:pt idx="479">
                  <c:v>34.800000000000004</c:v>
                </c:pt>
                <c:pt idx="480">
                  <c:v>44.7</c:v>
                </c:pt>
                <c:pt idx="481">
                  <c:v>49.1</c:v>
                </c:pt>
                <c:pt idx="482">
                  <c:v>37.9</c:v>
                </c:pt>
                <c:pt idx="483">
                  <c:v>40.200000000000003</c:v>
                </c:pt>
                <c:pt idx="484">
                  <c:v>54.8</c:v>
                </c:pt>
                <c:pt idx="485">
                  <c:v>59.5</c:v>
                </c:pt>
                <c:pt idx="486">
                  <c:v>37.800000000000004</c:v>
                </c:pt>
                <c:pt idx="487">
                  <c:v>66.5</c:v>
                </c:pt>
                <c:pt idx="488">
                  <c:v>48.4</c:v>
                </c:pt>
                <c:pt idx="489">
                  <c:v>42</c:v>
                </c:pt>
                <c:pt idx="490">
                  <c:v>28.2</c:v>
                </c:pt>
                <c:pt idx="491">
                  <c:v>20.8</c:v>
                </c:pt>
                <c:pt idx="492">
                  <c:v>69.3</c:v>
                </c:pt>
                <c:pt idx="493">
                  <c:v>46.2</c:v>
                </c:pt>
                <c:pt idx="494">
                  <c:v>64.900000000000006</c:v>
                </c:pt>
                <c:pt idx="495">
                  <c:v>53.6</c:v>
                </c:pt>
                <c:pt idx="496">
                  <c:v>60.1</c:v>
                </c:pt>
                <c:pt idx="497">
                  <c:v>56.6</c:v>
                </c:pt>
                <c:pt idx="498">
                  <c:v>58</c:v>
                </c:pt>
                <c:pt idx="499">
                  <c:v>40.6</c:v>
                </c:pt>
                <c:pt idx="500">
                  <c:v>100</c:v>
                </c:pt>
                <c:pt idx="501">
                  <c:v>59.3</c:v>
                </c:pt>
                <c:pt idx="502">
                  <c:v>69.099999999999994</c:v>
                </c:pt>
                <c:pt idx="503">
                  <c:v>59.4</c:v>
                </c:pt>
                <c:pt idx="504">
                  <c:v>39.9</c:v>
                </c:pt>
                <c:pt idx="505">
                  <c:v>52.9</c:v>
                </c:pt>
                <c:pt idx="506">
                  <c:v>46.8</c:v>
                </c:pt>
                <c:pt idx="507">
                  <c:v>57</c:v>
                </c:pt>
                <c:pt idx="508">
                  <c:v>1.5</c:v>
                </c:pt>
                <c:pt idx="509">
                  <c:v>59.3</c:v>
                </c:pt>
                <c:pt idx="510">
                  <c:v>39.6</c:v>
                </c:pt>
                <c:pt idx="511">
                  <c:v>51.7</c:v>
                </c:pt>
                <c:pt idx="512">
                  <c:v>26.9</c:v>
                </c:pt>
                <c:pt idx="513">
                  <c:v>52.5</c:v>
                </c:pt>
                <c:pt idx="514">
                  <c:v>56.7</c:v>
                </c:pt>
                <c:pt idx="515">
                  <c:v>54.8</c:v>
                </c:pt>
                <c:pt idx="516">
                  <c:v>61.6</c:v>
                </c:pt>
                <c:pt idx="517">
                  <c:v>43.9</c:v>
                </c:pt>
                <c:pt idx="518">
                  <c:v>55.5</c:v>
                </c:pt>
                <c:pt idx="519">
                  <c:v>57.7</c:v>
                </c:pt>
                <c:pt idx="520">
                  <c:v>60.3</c:v>
                </c:pt>
                <c:pt idx="521">
                  <c:v>59.6</c:v>
                </c:pt>
                <c:pt idx="522">
                  <c:v>32</c:v>
                </c:pt>
                <c:pt idx="523">
                  <c:v>44.4</c:v>
                </c:pt>
                <c:pt idx="524">
                  <c:v>53.6</c:v>
                </c:pt>
                <c:pt idx="525">
                  <c:v>34.1</c:v>
                </c:pt>
                <c:pt idx="526">
                  <c:v>51.1</c:v>
                </c:pt>
                <c:pt idx="527">
                  <c:v>34.1</c:v>
                </c:pt>
                <c:pt idx="528">
                  <c:v>42</c:v>
                </c:pt>
                <c:pt idx="529">
                  <c:v>10.3</c:v>
                </c:pt>
                <c:pt idx="530">
                  <c:v>41.2</c:v>
                </c:pt>
                <c:pt idx="531">
                  <c:v>55.5</c:v>
                </c:pt>
                <c:pt idx="532">
                  <c:v>57.6</c:v>
                </c:pt>
                <c:pt idx="533">
                  <c:v>45.1</c:v>
                </c:pt>
                <c:pt idx="534">
                  <c:v>48.5</c:v>
                </c:pt>
                <c:pt idx="535">
                  <c:v>62.5</c:v>
                </c:pt>
                <c:pt idx="536">
                  <c:v>29.3</c:v>
                </c:pt>
                <c:pt idx="537">
                  <c:v>58.2</c:v>
                </c:pt>
                <c:pt idx="538">
                  <c:v>73</c:v>
                </c:pt>
                <c:pt idx="539">
                  <c:v>35.5</c:v>
                </c:pt>
                <c:pt idx="540">
                  <c:v>53.4</c:v>
                </c:pt>
                <c:pt idx="541">
                  <c:v>58.7</c:v>
                </c:pt>
                <c:pt idx="542">
                  <c:v>49.7</c:v>
                </c:pt>
                <c:pt idx="543">
                  <c:v>51.8</c:v>
                </c:pt>
                <c:pt idx="544">
                  <c:v>52.1</c:v>
                </c:pt>
                <c:pt idx="545">
                  <c:v>57.8</c:v>
                </c:pt>
                <c:pt idx="546">
                  <c:v>56.2</c:v>
                </c:pt>
                <c:pt idx="547">
                  <c:v>41.9</c:v>
                </c:pt>
                <c:pt idx="548">
                  <c:v>58.1</c:v>
                </c:pt>
                <c:pt idx="549">
                  <c:v>36.6</c:v>
                </c:pt>
                <c:pt idx="550">
                  <c:v>40.4</c:v>
                </c:pt>
                <c:pt idx="551">
                  <c:v>46</c:v>
                </c:pt>
                <c:pt idx="552">
                  <c:v>39.6</c:v>
                </c:pt>
                <c:pt idx="553">
                  <c:v>58.7</c:v>
                </c:pt>
                <c:pt idx="554">
                  <c:v>46</c:v>
                </c:pt>
                <c:pt idx="555">
                  <c:v>45.3</c:v>
                </c:pt>
                <c:pt idx="556">
                  <c:v>56.6</c:v>
                </c:pt>
                <c:pt idx="557">
                  <c:v>70.2</c:v>
                </c:pt>
                <c:pt idx="558">
                  <c:v>50.9</c:v>
                </c:pt>
                <c:pt idx="559">
                  <c:v>28.8</c:v>
                </c:pt>
                <c:pt idx="560">
                  <c:v>40.300000000000004</c:v>
                </c:pt>
                <c:pt idx="561">
                  <c:v>27.2</c:v>
                </c:pt>
                <c:pt idx="562">
                  <c:v>52.4</c:v>
                </c:pt>
                <c:pt idx="563">
                  <c:v>35.800000000000004</c:v>
                </c:pt>
                <c:pt idx="564">
                  <c:v>55.1</c:v>
                </c:pt>
                <c:pt idx="565">
                  <c:v>56.2</c:v>
                </c:pt>
                <c:pt idx="566">
                  <c:v>54</c:v>
                </c:pt>
                <c:pt idx="567">
                  <c:v>31.8</c:v>
                </c:pt>
                <c:pt idx="568">
                  <c:v>36.5</c:v>
                </c:pt>
                <c:pt idx="569">
                  <c:v>44.3</c:v>
                </c:pt>
                <c:pt idx="570">
                  <c:v>44.6</c:v>
                </c:pt>
                <c:pt idx="571">
                  <c:v>100</c:v>
                </c:pt>
                <c:pt idx="572">
                  <c:v>44.8</c:v>
                </c:pt>
                <c:pt idx="573">
                  <c:v>54.4</c:v>
                </c:pt>
                <c:pt idx="574">
                  <c:v>45.3</c:v>
                </c:pt>
                <c:pt idx="575">
                  <c:v>52.8</c:v>
                </c:pt>
                <c:pt idx="576">
                  <c:v>57.5</c:v>
                </c:pt>
                <c:pt idx="577">
                  <c:v>67.3</c:v>
                </c:pt>
                <c:pt idx="578">
                  <c:v>51.8</c:v>
                </c:pt>
                <c:pt idx="579">
                  <c:v>43.9</c:v>
                </c:pt>
                <c:pt idx="580">
                  <c:v>47.1</c:v>
                </c:pt>
                <c:pt idx="581">
                  <c:v>22.7</c:v>
                </c:pt>
                <c:pt idx="582">
                  <c:v>21.6</c:v>
                </c:pt>
                <c:pt idx="583">
                  <c:v>40.200000000000003</c:v>
                </c:pt>
                <c:pt idx="584">
                  <c:v>48.1</c:v>
                </c:pt>
                <c:pt idx="585">
                  <c:v>45.7</c:v>
                </c:pt>
                <c:pt idx="586">
                  <c:v>52.7</c:v>
                </c:pt>
                <c:pt idx="587">
                  <c:v>43.7</c:v>
                </c:pt>
                <c:pt idx="588">
                  <c:v>59.1</c:v>
                </c:pt>
                <c:pt idx="589">
                  <c:v>29.2</c:v>
                </c:pt>
                <c:pt idx="590">
                  <c:v>37.300000000000004</c:v>
                </c:pt>
                <c:pt idx="591">
                  <c:v>23.1</c:v>
                </c:pt>
                <c:pt idx="592">
                  <c:v>55.7</c:v>
                </c:pt>
                <c:pt idx="593">
                  <c:v>62.2</c:v>
                </c:pt>
                <c:pt idx="594">
                  <c:v>65.599999999999994</c:v>
                </c:pt>
                <c:pt idx="595">
                  <c:v>43.1</c:v>
                </c:pt>
                <c:pt idx="596">
                  <c:v>38.800000000000004</c:v>
                </c:pt>
                <c:pt idx="597">
                  <c:v>50.5</c:v>
                </c:pt>
                <c:pt idx="598">
                  <c:v>52.8</c:v>
                </c:pt>
                <c:pt idx="599">
                  <c:v>51</c:v>
                </c:pt>
                <c:pt idx="600">
                  <c:v>32.1</c:v>
                </c:pt>
                <c:pt idx="601">
                  <c:v>38.300000000000004</c:v>
                </c:pt>
                <c:pt idx="602">
                  <c:v>36.300000000000004</c:v>
                </c:pt>
                <c:pt idx="603">
                  <c:v>47.2</c:v>
                </c:pt>
                <c:pt idx="604">
                  <c:v>51.9</c:v>
                </c:pt>
                <c:pt idx="605">
                  <c:v>39.4</c:v>
                </c:pt>
                <c:pt idx="606">
                  <c:v>59.8</c:v>
                </c:pt>
                <c:pt idx="607">
                  <c:v>38.200000000000003</c:v>
                </c:pt>
                <c:pt idx="608">
                  <c:v>41.9</c:v>
                </c:pt>
                <c:pt idx="609">
                  <c:v>32.1</c:v>
                </c:pt>
                <c:pt idx="610">
                  <c:v>31</c:v>
                </c:pt>
                <c:pt idx="611">
                  <c:v>52.1</c:v>
                </c:pt>
                <c:pt idx="612">
                  <c:v>37.200000000000003</c:v>
                </c:pt>
                <c:pt idx="613">
                  <c:v>75</c:v>
                </c:pt>
                <c:pt idx="614">
                  <c:v>37.1</c:v>
                </c:pt>
                <c:pt idx="615">
                  <c:v>42</c:v>
                </c:pt>
                <c:pt idx="616">
                  <c:v>40.300000000000004</c:v>
                </c:pt>
                <c:pt idx="617">
                  <c:v>57.8</c:v>
                </c:pt>
                <c:pt idx="618">
                  <c:v>46.3</c:v>
                </c:pt>
                <c:pt idx="619">
                  <c:v>46.2</c:v>
                </c:pt>
                <c:pt idx="620">
                  <c:v>35.4</c:v>
                </c:pt>
                <c:pt idx="621">
                  <c:v>37.1</c:v>
                </c:pt>
                <c:pt idx="622">
                  <c:v>49.7</c:v>
                </c:pt>
                <c:pt idx="623">
                  <c:v>59.3</c:v>
                </c:pt>
                <c:pt idx="624">
                  <c:v>36.9</c:v>
                </c:pt>
                <c:pt idx="625">
                  <c:v>13.7</c:v>
                </c:pt>
                <c:pt idx="626">
                  <c:v>50.3</c:v>
                </c:pt>
                <c:pt idx="627">
                  <c:v>41.5</c:v>
                </c:pt>
                <c:pt idx="628">
                  <c:v>38.300000000000004</c:v>
                </c:pt>
                <c:pt idx="629">
                  <c:v>35.200000000000003</c:v>
                </c:pt>
                <c:pt idx="630">
                  <c:v>40</c:v>
                </c:pt>
                <c:pt idx="631">
                  <c:v>41.4</c:v>
                </c:pt>
                <c:pt idx="632">
                  <c:v>40.5</c:v>
                </c:pt>
                <c:pt idx="633">
                  <c:v>27.4</c:v>
                </c:pt>
                <c:pt idx="634">
                  <c:v>28.1</c:v>
                </c:pt>
                <c:pt idx="635">
                  <c:v>34.5</c:v>
                </c:pt>
                <c:pt idx="636">
                  <c:v>23.3</c:v>
                </c:pt>
                <c:pt idx="637">
                  <c:v>36.700000000000003</c:v>
                </c:pt>
                <c:pt idx="638">
                  <c:v>36.300000000000004</c:v>
                </c:pt>
                <c:pt idx="639">
                  <c:v>35.1</c:v>
                </c:pt>
                <c:pt idx="640">
                  <c:v>65.900000000000006</c:v>
                </c:pt>
                <c:pt idx="641">
                  <c:v>57.6</c:v>
                </c:pt>
                <c:pt idx="642">
                  <c:v>51.3</c:v>
                </c:pt>
                <c:pt idx="643">
                  <c:v>36.800000000000004</c:v>
                </c:pt>
                <c:pt idx="644">
                  <c:v>35.4</c:v>
                </c:pt>
                <c:pt idx="645">
                  <c:v>38.300000000000004</c:v>
                </c:pt>
                <c:pt idx="646">
                  <c:v>35.1</c:v>
                </c:pt>
                <c:pt idx="647">
                  <c:v>43.7</c:v>
                </c:pt>
                <c:pt idx="648">
                  <c:v>6.5</c:v>
                </c:pt>
                <c:pt idx="649">
                  <c:v>23.5</c:v>
                </c:pt>
                <c:pt idx="650">
                  <c:v>37</c:v>
                </c:pt>
                <c:pt idx="651">
                  <c:v>77.7</c:v>
                </c:pt>
                <c:pt idx="652">
                  <c:v>46.4</c:v>
                </c:pt>
                <c:pt idx="653">
                  <c:v>17</c:v>
                </c:pt>
                <c:pt idx="654">
                  <c:v>23.1</c:v>
                </c:pt>
                <c:pt idx="655">
                  <c:v>31.9</c:v>
                </c:pt>
                <c:pt idx="656">
                  <c:v>46.5</c:v>
                </c:pt>
                <c:pt idx="657">
                  <c:v>34</c:v>
                </c:pt>
                <c:pt idx="658">
                  <c:v>41.8</c:v>
                </c:pt>
                <c:pt idx="659">
                  <c:v>30.7</c:v>
                </c:pt>
                <c:pt idx="660">
                  <c:v>20</c:v>
                </c:pt>
                <c:pt idx="661">
                  <c:v>36.800000000000004</c:v>
                </c:pt>
                <c:pt idx="662">
                  <c:v>24.2</c:v>
                </c:pt>
                <c:pt idx="663">
                  <c:v>30.2</c:v>
                </c:pt>
                <c:pt idx="664">
                  <c:v>38.300000000000004</c:v>
                </c:pt>
                <c:pt idx="665">
                  <c:v>31.8</c:v>
                </c:pt>
                <c:pt idx="666">
                  <c:v>61.6</c:v>
                </c:pt>
                <c:pt idx="667">
                  <c:v>61.5</c:v>
                </c:pt>
                <c:pt idx="668">
                  <c:v>22.9</c:v>
                </c:pt>
                <c:pt idx="669">
                  <c:v>28.9</c:v>
                </c:pt>
                <c:pt idx="670">
                  <c:v>43.1</c:v>
                </c:pt>
                <c:pt idx="671">
                  <c:v>27.3</c:v>
                </c:pt>
                <c:pt idx="672">
                  <c:v>36.200000000000003</c:v>
                </c:pt>
                <c:pt idx="673">
                  <c:v>27.6</c:v>
                </c:pt>
                <c:pt idx="674">
                  <c:v>23.8</c:v>
                </c:pt>
                <c:pt idx="675">
                  <c:v>16.5</c:v>
                </c:pt>
                <c:pt idx="676">
                  <c:v>67.900000000000006</c:v>
                </c:pt>
                <c:pt idx="677">
                  <c:v>11.4</c:v>
                </c:pt>
                <c:pt idx="678">
                  <c:v>9.1</c:v>
                </c:pt>
                <c:pt idx="679">
                  <c:v>18.399999999999999</c:v>
                </c:pt>
                <c:pt idx="680">
                  <c:v>39.4</c:v>
                </c:pt>
                <c:pt idx="681">
                  <c:v>79.5</c:v>
                </c:pt>
                <c:pt idx="682">
                  <c:v>19.3</c:v>
                </c:pt>
                <c:pt idx="683">
                  <c:v>28.4</c:v>
                </c:pt>
                <c:pt idx="684">
                  <c:v>29</c:v>
                </c:pt>
                <c:pt idx="685">
                  <c:v>34.700000000000003</c:v>
                </c:pt>
                <c:pt idx="686">
                  <c:v>12.3</c:v>
                </c:pt>
                <c:pt idx="687">
                  <c:v>46</c:v>
                </c:pt>
                <c:pt idx="688">
                  <c:v>11.3</c:v>
                </c:pt>
                <c:pt idx="689">
                  <c:v>2.1</c:v>
                </c:pt>
                <c:pt idx="690">
                  <c:v>10.3</c:v>
                </c:pt>
                <c:pt idx="691">
                  <c:v>48.8</c:v>
                </c:pt>
                <c:pt idx="692">
                  <c:v>46.5</c:v>
                </c:pt>
                <c:pt idx="693">
                  <c:v>29.1</c:v>
                </c:pt>
                <c:pt idx="694">
                  <c:v>36.700000000000003</c:v>
                </c:pt>
                <c:pt idx="695">
                  <c:v>28.1</c:v>
                </c:pt>
                <c:pt idx="696">
                  <c:v>33.800000000000004</c:v>
                </c:pt>
                <c:pt idx="697">
                  <c:v>34.9</c:v>
                </c:pt>
                <c:pt idx="698">
                  <c:v>26.2</c:v>
                </c:pt>
                <c:pt idx="699">
                  <c:v>26.7</c:v>
                </c:pt>
                <c:pt idx="700">
                  <c:v>34.6</c:v>
                </c:pt>
                <c:pt idx="701">
                  <c:v>14.6</c:v>
                </c:pt>
                <c:pt idx="702">
                  <c:v>17.3</c:v>
                </c:pt>
                <c:pt idx="703">
                  <c:v>39.4</c:v>
                </c:pt>
                <c:pt idx="704">
                  <c:v>28.6</c:v>
                </c:pt>
                <c:pt idx="705">
                  <c:v>25.4</c:v>
                </c:pt>
                <c:pt idx="706">
                  <c:v>17.5</c:v>
                </c:pt>
                <c:pt idx="707">
                  <c:v>38</c:v>
                </c:pt>
                <c:pt idx="708">
                  <c:v>39.9</c:v>
                </c:pt>
                <c:pt idx="709">
                  <c:v>27.5</c:v>
                </c:pt>
                <c:pt idx="710">
                  <c:v>25</c:v>
                </c:pt>
                <c:pt idx="711">
                  <c:v>31</c:v>
                </c:pt>
                <c:pt idx="712">
                  <c:v>28.2</c:v>
                </c:pt>
                <c:pt idx="713">
                  <c:v>30.1</c:v>
                </c:pt>
                <c:pt idx="714">
                  <c:v>32.1</c:v>
                </c:pt>
                <c:pt idx="715">
                  <c:v>4</c:v>
                </c:pt>
                <c:pt idx="716">
                  <c:v>16.3</c:v>
                </c:pt>
                <c:pt idx="717">
                  <c:v>22.2</c:v>
                </c:pt>
                <c:pt idx="718">
                  <c:v>5.6</c:v>
                </c:pt>
                <c:pt idx="719">
                  <c:v>8.2000000000000011</c:v>
                </c:pt>
              </c:numCache>
            </c:numRef>
          </c:xVal>
          <c:yVal>
            <c:numRef>
              <c:f>NFP!$B$2:$B$721</c:f>
              <c:numCache>
                <c:formatCode>General</c:formatCode>
                <c:ptCount val="720"/>
                <c:pt idx="0">
                  <c:v>9280</c:v>
                </c:pt>
                <c:pt idx="1">
                  <c:v>16221</c:v>
                </c:pt>
                <c:pt idx="2">
                  <c:v>28635</c:v>
                </c:pt>
                <c:pt idx="3">
                  <c:v>14994</c:v>
                </c:pt>
                <c:pt idx="4">
                  <c:v>17584</c:v>
                </c:pt>
                <c:pt idx="5">
                  <c:v>20293</c:v>
                </c:pt>
                <c:pt idx="6">
                  <c:v>11430</c:v>
                </c:pt>
                <c:pt idx="7">
                  <c:v>4995</c:v>
                </c:pt>
                <c:pt idx="8">
                  <c:v>12353</c:v>
                </c:pt>
                <c:pt idx="9">
                  <c:v>20494</c:v>
                </c:pt>
                <c:pt idx="10">
                  <c:v>16003</c:v>
                </c:pt>
                <c:pt idx="11">
                  <c:v>22976</c:v>
                </c:pt>
                <c:pt idx="12">
                  <c:v>13093</c:v>
                </c:pt>
                <c:pt idx="13">
                  <c:v>7410</c:v>
                </c:pt>
                <c:pt idx="14">
                  <c:v>14753</c:v>
                </c:pt>
                <c:pt idx="15">
                  <c:v>26998</c:v>
                </c:pt>
                <c:pt idx="16">
                  <c:v>5713</c:v>
                </c:pt>
                <c:pt idx="17">
                  <c:v>22620</c:v>
                </c:pt>
                <c:pt idx="18">
                  <c:v>18515</c:v>
                </c:pt>
                <c:pt idx="19">
                  <c:v>9071</c:v>
                </c:pt>
                <c:pt idx="20">
                  <c:v>10173</c:v>
                </c:pt>
                <c:pt idx="21">
                  <c:v>14205</c:v>
                </c:pt>
                <c:pt idx="22">
                  <c:v>5767</c:v>
                </c:pt>
                <c:pt idx="23">
                  <c:v>16576</c:v>
                </c:pt>
                <c:pt idx="24">
                  <c:v>2283</c:v>
                </c:pt>
                <c:pt idx="25">
                  <c:v>19718</c:v>
                </c:pt>
                <c:pt idx="26">
                  <c:v>30559</c:v>
                </c:pt>
                <c:pt idx="27">
                  <c:v>24148</c:v>
                </c:pt>
                <c:pt idx="28">
                  <c:v>7596</c:v>
                </c:pt>
                <c:pt idx="29">
                  <c:v>7098</c:v>
                </c:pt>
                <c:pt idx="30">
                  <c:v>6295</c:v>
                </c:pt>
                <c:pt idx="31">
                  <c:v>5771</c:v>
                </c:pt>
                <c:pt idx="32">
                  <c:v>11358</c:v>
                </c:pt>
                <c:pt idx="33">
                  <c:v>16107</c:v>
                </c:pt>
                <c:pt idx="34">
                  <c:v>11556</c:v>
                </c:pt>
                <c:pt idx="35">
                  <c:v>14377</c:v>
                </c:pt>
                <c:pt idx="36">
                  <c:v>20055</c:v>
                </c:pt>
                <c:pt idx="37">
                  <c:v>17191</c:v>
                </c:pt>
                <c:pt idx="38">
                  <c:v>21321</c:v>
                </c:pt>
                <c:pt idx="39">
                  <c:v>4062</c:v>
                </c:pt>
                <c:pt idx="40">
                  <c:v>14429</c:v>
                </c:pt>
                <c:pt idx="41">
                  <c:v>7867</c:v>
                </c:pt>
                <c:pt idx="42">
                  <c:v>11741</c:v>
                </c:pt>
                <c:pt idx="43">
                  <c:v>20397</c:v>
                </c:pt>
                <c:pt idx="44">
                  <c:v>22296</c:v>
                </c:pt>
                <c:pt idx="45">
                  <c:v>14526</c:v>
                </c:pt>
                <c:pt idx="46">
                  <c:v>20430</c:v>
                </c:pt>
                <c:pt idx="47">
                  <c:v>18352</c:v>
                </c:pt>
                <c:pt idx="48">
                  <c:v>16491</c:v>
                </c:pt>
                <c:pt idx="49">
                  <c:v>10096</c:v>
                </c:pt>
                <c:pt idx="50">
                  <c:v>20983</c:v>
                </c:pt>
                <c:pt idx="51">
                  <c:v>18942</c:v>
                </c:pt>
                <c:pt idx="52">
                  <c:v>9610</c:v>
                </c:pt>
                <c:pt idx="53">
                  <c:v>16648</c:v>
                </c:pt>
                <c:pt idx="54">
                  <c:v>17418</c:v>
                </c:pt>
                <c:pt idx="55">
                  <c:v>14189</c:v>
                </c:pt>
                <c:pt idx="56">
                  <c:v>4496</c:v>
                </c:pt>
                <c:pt idx="57">
                  <c:v>24230</c:v>
                </c:pt>
                <c:pt idx="58">
                  <c:v>44467</c:v>
                </c:pt>
                <c:pt idx="59">
                  <c:v>5636</c:v>
                </c:pt>
                <c:pt idx="60">
                  <c:v>6160</c:v>
                </c:pt>
                <c:pt idx="61">
                  <c:v>13119</c:v>
                </c:pt>
                <c:pt idx="62">
                  <c:v>16514</c:v>
                </c:pt>
                <c:pt idx="63">
                  <c:v>8565</c:v>
                </c:pt>
                <c:pt idx="64">
                  <c:v>16761</c:v>
                </c:pt>
                <c:pt idx="65">
                  <c:v>423</c:v>
                </c:pt>
                <c:pt idx="66">
                  <c:v>30359</c:v>
                </c:pt>
                <c:pt idx="67">
                  <c:v>19321</c:v>
                </c:pt>
                <c:pt idx="68">
                  <c:v>19740</c:v>
                </c:pt>
                <c:pt idx="69">
                  <c:v>25774</c:v>
                </c:pt>
                <c:pt idx="70">
                  <c:v>18847</c:v>
                </c:pt>
                <c:pt idx="71">
                  <c:v>20261</c:v>
                </c:pt>
                <c:pt idx="72">
                  <c:v>24161</c:v>
                </c:pt>
                <c:pt idx="73">
                  <c:v>17055</c:v>
                </c:pt>
                <c:pt idx="74">
                  <c:v>6481</c:v>
                </c:pt>
                <c:pt idx="75">
                  <c:v>16433</c:v>
                </c:pt>
                <c:pt idx="76">
                  <c:v>6047</c:v>
                </c:pt>
                <c:pt idx="77">
                  <c:v>18156</c:v>
                </c:pt>
                <c:pt idx="78">
                  <c:v>6614</c:v>
                </c:pt>
                <c:pt idx="79">
                  <c:v>17820</c:v>
                </c:pt>
                <c:pt idx="80">
                  <c:v>7278</c:v>
                </c:pt>
                <c:pt idx="81">
                  <c:v>16014</c:v>
                </c:pt>
                <c:pt idx="82">
                  <c:v>21959</c:v>
                </c:pt>
                <c:pt idx="83">
                  <c:v>18124</c:v>
                </c:pt>
                <c:pt idx="84">
                  <c:v>9959</c:v>
                </c:pt>
                <c:pt idx="85">
                  <c:v>18617</c:v>
                </c:pt>
                <c:pt idx="86">
                  <c:v>19277</c:v>
                </c:pt>
                <c:pt idx="87">
                  <c:v>2374</c:v>
                </c:pt>
                <c:pt idx="88">
                  <c:v>19237</c:v>
                </c:pt>
                <c:pt idx="89">
                  <c:v>17902</c:v>
                </c:pt>
                <c:pt idx="90">
                  <c:v>21169</c:v>
                </c:pt>
                <c:pt idx="91">
                  <c:v>18550</c:v>
                </c:pt>
                <c:pt idx="92">
                  <c:v>9857</c:v>
                </c:pt>
                <c:pt idx="93">
                  <c:v>19288</c:v>
                </c:pt>
                <c:pt idx="94">
                  <c:v>1772</c:v>
                </c:pt>
                <c:pt idx="95">
                  <c:v>11720</c:v>
                </c:pt>
                <c:pt idx="96">
                  <c:v>12189</c:v>
                </c:pt>
                <c:pt idx="97">
                  <c:v>15067</c:v>
                </c:pt>
                <c:pt idx="98">
                  <c:v>20326</c:v>
                </c:pt>
                <c:pt idx="99">
                  <c:v>22410</c:v>
                </c:pt>
                <c:pt idx="100">
                  <c:v>20132</c:v>
                </c:pt>
                <c:pt idx="101">
                  <c:v>21303</c:v>
                </c:pt>
                <c:pt idx="102">
                  <c:v>10099</c:v>
                </c:pt>
                <c:pt idx="103">
                  <c:v>23462</c:v>
                </c:pt>
                <c:pt idx="104">
                  <c:v>9089</c:v>
                </c:pt>
                <c:pt idx="105">
                  <c:v>20001</c:v>
                </c:pt>
                <c:pt idx="106">
                  <c:v>9741</c:v>
                </c:pt>
                <c:pt idx="107">
                  <c:v>2540</c:v>
                </c:pt>
                <c:pt idx="108">
                  <c:v>16308</c:v>
                </c:pt>
                <c:pt idx="109">
                  <c:v>13022</c:v>
                </c:pt>
                <c:pt idx="110">
                  <c:v>12248</c:v>
                </c:pt>
                <c:pt idx="111">
                  <c:v>16325</c:v>
                </c:pt>
                <c:pt idx="112">
                  <c:v>14693</c:v>
                </c:pt>
                <c:pt idx="113">
                  <c:v>26397</c:v>
                </c:pt>
                <c:pt idx="114">
                  <c:v>15720</c:v>
                </c:pt>
                <c:pt idx="115">
                  <c:v>10788</c:v>
                </c:pt>
                <c:pt idx="116">
                  <c:v>27210</c:v>
                </c:pt>
                <c:pt idx="117">
                  <c:v>15813</c:v>
                </c:pt>
                <c:pt idx="118">
                  <c:v>17373</c:v>
                </c:pt>
                <c:pt idx="119">
                  <c:v>19244</c:v>
                </c:pt>
                <c:pt idx="120">
                  <c:v>15536</c:v>
                </c:pt>
                <c:pt idx="121">
                  <c:v>11521</c:v>
                </c:pt>
                <c:pt idx="122">
                  <c:v>14174</c:v>
                </c:pt>
                <c:pt idx="123">
                  <c:v>14864</c:v>
                </c:pt>
                <c:pt idx="124">
                  <c:v>17284</c:v>
                </c:pt>
                <c:pt idx="125">
                  <c:v>17015</c:v>
                </c:pt>
                <c:pt idx="126">
                  <c:v>22565</c:v>
                </c:pt>
                <c:pt idx="127">
                  <c:v>15102</c:v>
                </c:pt>
                <c:pt idx="128">
                  <c:v>24341</c:v>
                </c:pt>
                <c:pt idx="129">
                  <c:v>16656</c:v>
                </c:pt>
                <c:pt idx="130">
                  <c:v>15869</c:v>
                </c:pt>
                <c:pt idx="131">
                  <c:v>18853</c:v>
                </c:pt>
                <c:pt idx="132">
                  <c:v>10058</c:v>
                </c:pt>
                <c:pt idx="133">
                  <c:v>2933</c:v>
                </c:pt>
                <c:pt idx="134">
                  <c:v>20187</c:v>
                </c:pt>
                <c:pt idx="135">
                  <c:v>17019</c:v>
                </c:pt>
                <c:pt idx="136">
                  <c:v>14625</c:v>
                </c:pt>
                <c:pt idx="137">
                  <c:v>16273</c:v>
                </c:pt>
                <c:pt idx="138">
                  <c:v>18152</c:v>
                </c:pt>
                <c:pt idx="139">
                  <c:v>8391</c:v>
                </c:pt>
                <c:pt idx="140">
                  <c:v>12679</c:v>
                </c:pt>
                <c:pt idx="141">
                  <c:v>12499</c:v>
                </c:pt>
                <c:pt idx="142">
                  <c:v>12116</c:v>
                </c:pt>
                <c:pt idx="143">
                  <c:v>13446</c:v>
                </c:pt>
                <c:pt idx="144">
                  <c:v>13134</c:v>
                </c:pt>
                <c:pt idx="145">
                  <c:v>15291</c:v>
                </c:pt>
                <c:pt idx="146">
                  <c:v>21146</c:v>
                </c:pt>
                <c:pt idx="147">
                  <c:v>10820</c:v>
                </c:pt>
                <c:pt idx="148">
                  <c:v>13876</c:v>
                </c:pt>
                <c:pt idx="149">
                  <c:v>12202</c:v>
                </c:pt>
                <c:pt idx="150">
                  <c:v>15774</c:v>
                </c:pt>
                <c:pt idx="151">
                  <c:v>18889</c:v>
                </c:pt>
                <c:pt idx="152">
                  <c:v>13889</c:v>
                </c:pt>
                <c:pt idx="153">
                  <c:v>11304</c:v>
                </c:pt>
                <c:pt idx="154">
                  <c:v>15759</c:v>
                </c:pt>
                <c:pt idx="155">
                  <c:v>12075</c:v>
                </c:pt>
                <c:pt idx="156">
                  <c:v>20382</c:v>
                </c:pt>
                <c:pt idx="157">
                  <c:v>7102</c:v>
                </c:pt>
                <c:pt idx="158">
                  <c:v>11572</c:v>
                </c:pt>
                <c:pt idx="159">
                  <c:v>20061</c:v>
                </c:pt>
                <c:pt idx="160">
                  <c:v>16950</c:v>
                </c:pt>
                <c:pt idx="161">
                  <c:v>14280</c:v>
                </c:pt>
                <c:pt idx="162">
                  <c:v>10954</c:v>
                </c:pt>
                <c:pt idx="163">
                  <c:v>14015</c:v>
                </c:pt>
                <c:pt idx="164">
                  <c:v>14990</c:v>
                </c:pt>
                <c:pt idx="165">
                  <c:v>13737</c:v>
                </c:pt>
                <c:pt idx="166">
                  <c:v>14621</c:v>
                </c:pt>
                <c:pt idx="167">
                  <c:v>24362</c:v>
                </c:pt>
                <c:pt idx="168">
                  <c:v>15518</c:v>
                </c:pt>
                <c:pt idx="169">
                  <c:v>15420</c:v>
                </c:pt>
                <c:pt idx="170">
                  <c:v>9974</c:v>
                </c:pt>
                <c:pt idx="171">
                  <c:v>10660</c:v>
                </c:pt>
                <c:pt idx="172">
                  <c:v>15238</c:v>
                </c:pt>
                <c:pt idx="173">
                  <c:v>17463</c:v>
                </c:pt>
                <c:pt idx="174">
                  <c:v>20078</c:v>
                </c:pt>
                <c:pt idx="175">
                  <c:v>19306</c:v>
                </c:pt>
                <c:pt idx="176">
                  <c:v>15386</c:v>
                </c:pt>
                <c:pt idx="177">
                  <c:v>9530</c:v>
                </c:pt>
                <c:pt idx="178">
                  <c:v>20156</c:v>
                </c:pt>
                <c:pt idx="179">
                  <c:v>16260</c:v>
                </c:pt>
                <c:pt idx="180">
                  <c:v>16624</c:v>
                </c:pt>
                <c:pt idx="181">
                  <c:v>11110</c:v>
                </c:pt>
                <c:pt idx="182">
                  <c:v>24027</c:v>
                </c:pt>
                <c:pt idx="183">
                  <c:v>19581</c:v>
                </c:pt>
                <c:pt idx="184">
                  <c:v>18677</c:v>
                </c:pt>
                <c:pt idx="185">
                  <c:v>8729</c:v>
                </c:pt>
                <c:pt idx="186">
                  <c:v>14778</c:v>
                </c:pt>
                <c:pt idx="187">
                  <c:v>19906</c:v>
                </c:pt>
                <c:pt idx="188">
                  <c:v>17334</c:v>
                </c:pt>
                <c:pt idx="189">
                  <c:v>16918</c:v>
                </c:pt>
                <c:pt idx="190">
                  <c:v>12798</c:v>
                </c:pt>
                <c:pt idx="191">
                  <c:v>17048</c:v>
                </c:pt>
                <c:pt idx="192">
                  <c:v>27147</c:v>
                </c:pt>
                <c:pt idx="193">
                  <c:v>13794</c:v>
                </c:pt>
                <c:pt idx="194">
                  <c:v>13682</c:v>
                </c:pt>
                <c:pt idx="195">
                  <c:v>17560</c:v>
                </c:pt>
                <c:pt idx="196">
                  <c:v>15675</c:v>
                </c:pt>
                <c:pt idx="197">
                  <c:v>14632</c:v>
                </c:pt>
                <c:pt idx="198">
                  <c:v>14544</c:v>
                </c:pt>
                <c:pt idx="199">
                  <c:v>12994</c:v>
                </c:pt>
                <c:pt idx="200">
                  <c:v>29581</c:v>
                </c:pt>
                <c:pt idx="201">
                  <c:v>11113</c:v>
                </c:pt>
                <c:pt idx="202">
                  <c:v>15433</c:v>
                </c:pt>
                <c:pt idx="203">
                  <c:v>12203</c:v>
                </c:pt>
                <c:pt idx="204">
                  <c:v>16362</c:v>
                </c:pt>
                <c:pt idx="205">
                  <c:v>13309</c:v>
                </c:pt>
                <c:pt idx="206">
                  <c:v>16185</c:v>
                </c:pt>
                <c:pt idx="207">
                  <c:v>15763</c:v>
                </c:pt>
                <c:pt idx="208">
                  <c:v>18608</c:v>
                </c:pt>
                <c:pt idx="209">
                  <c:v>13796</c:v>
                </c:pt>
                <c:pt idx="210">
                  <c:v>21689</c:v>
                </c:pt>
                <c:pt idx="211">
                  <c:v>19242</c:v>
                </c:pt>
                <c:pt idx="212">
                  <c:v>17051</c:v>
                </c:pt>
                <c:pt idx="213">
                  <c:v>12969</c:v>
                </c:pt>
                <c:pt idx="214">
                  <c:v>14480</c:v>
                </c:pt>
                <c:pt idx="215">
                  <c:v>15835</c:v>
                </c:pt>
                <c:pt idx="216">
                  <c:v>14144</c:v>
                </c:pt>
                <c:pt idx="217">
                  <c:v>13288</c:v>
                </c:pt>
                <c:pt idx="218">
                  <c:v>16721</c:v>
                </c:pt>
                <c:pt idx="219">
                  <c:v>20491</c:v>
                </c:pt>
                <c:pt idx="220">
                  <c:v>13354</c:v>
                </c:pt>
                <c:pt idx="221">
                  <c:v>13636</c:v>
                </c:pt>
                <c:pt idx="222">
                  <c:v>15142</c:v>
                </c:pt>
                <c:pt idx="223">
                  <c:v>16052</c:v>
                </c:pt>
                <c:pt idx="224">
                  <c:v>14337</c:v>
                </c:pt>
                <c:pt idx="225">
                  <c:v>9362</c:v>
                </c:pt>
                <c:pt idx="226">
                  <c:v>20330</c:v>
                </c:pt>
                <c:pt idx="227">
                  <c:v>17345</c:v>
                </c:pt>
                <c:pt idx="228">
                  <c:v>25771</c:v>
                </c:pt>
                <c:pt idx="229">
                  <c:v>19996</c:v>
                </c:pt>
                <c:pt idx="230">
                  <c:v>19050</c:v>
                </c:pt>
                <c:pt idx="231">
                  <c:v>15895</c:v>
                </c:pt>
                <c:pt idx="232">
                  <c:v>13057</c:v>
                </c:pt>
                <c:pt idx="233">
                  <c:v>21862</c:v>
                </c:pt>
                <c:pt idx="234">
                  <c:v>18714</c:v>
                </c:pt>
                <c:pt idx="235">
                  <c:v>30290</c:v>
                </c:pt>
                <c:pt idx="236">
                  <c:v>7832</c:v>
                </c:pt>
                <c:pt idx="237">
                  <c:v>16687</c:v>
                </c:pt>
                <c:pt idx="238">
                  <c:v>15754</c:v>
                </c:pt>
                <c:pt idx="239">
                  <c:v>16085</c:v>
                </c:pt>
                <c:pt idx="240">
                  <c:v>20643</c:v>
                </c:pt>
                <c:pt idx="241">
                  <c:v>11596</c:v>
                </c:pt>
                <c:pt idx="242">
                  <c:v>17261</c:v>
                </c:pt>
                <c:pt idx="243">
                  <c:v>14949</c:v>
                </c:pt>
                <c:pt idx="244">
                  <c:v>11964</c:v>
                </c:pt>
                <c:pt idx="245">
                  <c:v>15228</c:v>
                </c:pt>
                <c:pt idx="246">
                  <c:v>13147</c:v>
                </c:pt>
                <c:pt idx="247">
                  <c:v>18659</c:v>
                </c:pt>
                <c:pt idx="248">
                  <c:v>24204</c:v>
                </c:pt>
                <c:pt idx="249">
                  <c:v>20952</c:v>
                </c:pt>
                <c:pt idx="250">
                  <c:v>13091</c:v>
                </c:pt>
                <c:pt idx="251">
                  <c:v>16508</c:v>
                </c:pt>
                <c:pt idx="252">
                  <c:v>24439</c:v>
                </c:pt>
                <c:pt idx="253">
                  <c:v>22773</c:v>
                </c:pt>
                <c:pt idx="254">
                  <c:v>17805</c:v>
                </c:pt>
                <c:pt idx="255">
                  <c:v>11184</c:v>
                </c:pt>
                <c:pt idx="256">
                  <c:v>26668</c:v>
                </c:pt>
                <c:pt idx="257">
                  <c:v>18789</c:v>
                </c:pt>
                <c:pt idx="258">
                  <c:v>20277</c:v>
                </c:pt>
                <c:pt idx="259">
                  <c:v>13853</c:v>
                </c:pt>
                <c:pt idx="260">
                  <c:v>11684</c:v>
                </c:pt>
                <c:pt idx="261">
                  <c:v>10467</c:v>
                </c:pt>
                <c:pt idx="262">
                  <c:v>20823</c:v>
                </c:pt>
                <c:pt idx="263">
                  <c:v>13332</c:v>
                </c:pt>
                <c:pt idx="264">
                  <c:v>14867</c:v>
                </c:pt>
                <c:pt idx="265">
                  <c:v>16843</c:v>
                </c:pt>
                <c:pt idx="266">
                  <c:v>8852</c:v>
                </c:pt>
                <c:pt idx="267">
                  <c:v>22284</c:v>
                </c:pt>
                <c:pt idx="268">
                  <c:v>9488</c:v>
                </c:pt>
                <c:pt idx="269">
                  <c:v>14452</c:v>
                </c:pt>
                <c:pt idx="270">
                  <c:v>15712</c:v>
                </c:pt>
                <c:pt idx="271">
                  <c:v>18229</c:v>
                </c:pt>
                <c:pt idx="272">
                  <c:v>21538</c:v>
                </c:pt>
                <c:pt idx="273">
                  <c:v>19353</c:v>
                </c:pt>
                <c:pt idx="274">
                  <c:v>12952</c:v>
                </c:pt>
                <c:pt idx="275">
                  <c:v>12194</c:v>
                </c:pt>
                <c:pt idx="276">
                  <c:v>12133</c:v>
                </c:pt>
                <c:pt idx="277">
                  <c:v>16687</c:v>
                </c:pt>
                <c:pt idx="278">
                  <c:v>20937</c:v>
                </c:pt>
                <c:pt idx="279">
                  <c:v>13139</c:v>
                </c:pt>
                <c:pt idx="280">
                  <c:v>17018</c:v>
                </c:pt>
                <c:pt idx="281">
                  <c:v>13592</c:v>
                </c:pt>
                <c:pt idx="282">
                  <c:v>12472</c:v>
                </c:pt>
                <c:pt idx="283">
                  <c:v>16330</c:v>
                </c:pt>
                <c:pt idx="284">
                  <c:v>17234</c:v>
                </c:pt>
                <c:pt idx="285">
                  <c:v>21916</c:v>
                </c:pt>
                <c:pt idx="286">
                  <c:v>18278</c:v>
                </c:pt>
                <c:pt idx="287">
                  <c:v>19863</c:v>
                </c:pt>
                <c:pt idx="288">
                  <c:v>10531</c:v>
                </c:pt>
                <c:pt idx="289">
                  <c:v>14709</c:v>
                </c:pt>
                <c:pt idx="290">
                  <c:v>18542</c:v>
                </c:pt>
                <c:pt idx="291">
                  <c:v>13400</c:v>
                </c:pt>
                <c:pt idx="292">
                  <c:v>12712</c:v>
                </c:pt>
                <c:pt idx="293">
                  <c:v>18083</c:v>
                </c:pt>
                <c:pt idx="294">
                  <c:v>16441</c:v>
                </c:pt>
                <c:pt idx="295">
                  <c:v>20800</c:v>
                </c:pt>
                <c:pt idx="296">
                  <c:v>22020</c:v>
                </c:pt>
                <c:pt idx="297">
                  <c:v>17794</c:v>
                </c:pt>
                <c:pt idx="298">
                  <c:v>18206</c:v>
                </c:pt>
                <c:pt idx="299">
                  <c:v>25814</c:v>
                </c:pt>
                <c:pt idx="300">
                  <c:v>15168</c:v>
                </c:pt>
                <c:pt idx="301">
                  <c:v>25580</c:v>
                </c:pt>
                <c:pt idx="302">
                  <c:v>15565</c:v>
                </c:pt>
                <c:pt idx="303">
                  <c:v>15714</c:v>
                </c:pt>
                <c:pt idx="304">
                  <c:v>19971</c:v>
                </c:pt>
                <c:pt idx="305">
                  <c:v>23397</c:v>
                </c:pt>
                <c:pt idx="306">
                  <c:v>20830</c:v>
                </c:pt>
                <c:pt idx="307">
                  <c:v>12141</c:v>
                </c:pt>
                <c:pt idx="308">
                  <c:v>23830</c:v>
                </c:pt>
                <c:pt idx="309">
                  <c:v>18856</c:v>
                </c:pt>
                <c:pt idx="310">
                  <c:v>10533</c:v>
                </c:pt>
                <c:pt idx="311">
                  <c:v>20490</c:v>
                </c:pt>
                <c:pt idx="312">
                  <c:v>15273</c:v>
                </c:pt>
                <c:pt idx="313">
                  <c:v>15412</c:v>
                </c:pt>
                <c:pt idx="314">
                  <c:v>16882</c:v>
                </c:pt>
                <c:pt idx="315">
                  <c:v>35985</c:v>
                </c:pt>
                <c:pt idx="316">
                  <c:v>12864</c:v>
                </c:pt>
                <c:pt idx="317">
                  <c:v>4697</c:v>
                </c:pt>
                <c:pt idx="318">
                  <c:v>22280</c:v>
                </c:pt>
                <c:pt idx="319">
                  <c:v>17125</c:v>
                </c:pt>
                <c:pt idx="320">
                  <c:v>17506</c:v>
                </c:pt>
                <c:pt idx="321">
                  <c:v>8552</c:v>
                </c:pt>
                <c:pt idx="322">
                  <c:v>17106</c:v>
                </c:pt>
                <c:pt idx="323">
                  <c:v>17384</c:v>
                </c:pt>
                <c:pt idx="324">
                  <c:v>15206</c:v>
                </c:pt>
                <c:pt idx="325">
                  <c:v>15775</c:v>
                </c:pt>
                <c:pt idx="326">
                  <c:v>18324</c:v>
                </c:pt>
                <c:pt idx="327">
                  <c:v>15802</c:v>
                </c:pt>
                <c:pt idx="328">
                  <c:v>13241</c:v>
                </c:pt>
                <c:pt idx="329">
                  <c:v>14971</c:v>
                </c:pt>
                <c:pt idx="330">
                  <c:v>14165</c:v>
                </c:pt>
                <c:pt idx="331">
                  <c:v>13883</c:v>
                </c:pt>
                <c:pt idx="332">
                  <c:v>11698</c:v>
                </c:pt>
                <c:pt idx="333">
                  <c:v>11401</c:v>
                </c:pt>
                <c:pt idx="334">
                  <c:v>9643</c:v>
                </c:pt>
                <c:pt idx="335">
                  <c:v>13382</c:v>
                </c:pt>
                <c:pt idx="336">
                  <c:v>15821</c:v>
                </c:pt>
                <c:pt idx="337">
                  <c:v>14430</c:v>
                </c:pt>
                <c:pt idx="338">
                  <c:v>14846</c:v>
                </c:pt>
                <c:pt idx="339">
                  <c:v>12079</c:v>
                </c:pt>
                <c:pt idx="340">
                  <c:v>19604</c:v>
                </c:pt>
                <c:pt idx="341">
                  <c:v>21046</c:v>
                </c:pt>
                <c:pt idx="342">
                  <c:v>13912</c:v>
                </c:pt>
                <c:pt idx="343">
                  <c:v>24423</c:v>
                </c:pt>
                <c:pt idx="344">
                  <c:v>17307</c:v>
                </c:pt>
                <c:pt idx="345">
                  <c:v>12839</c:v>
                </c:pt>
                <c:pt idx="346">
                  <c:v>20376</c:v>
                </c:pt>
                <c:pt idx="347">
                  <c:v>12740</c:v>
                </c:pt>
                <c:pt idx="348">
                  <c:v>13589</c:v>
                </c:pt>
                <c:pt idx="349">
                  <c:v>12375</c:v>
                </c:pt>
                <c:pt idx="350">
                  <c:v>17667</c:v>
                </c:pt>
                <c:pt idx="351">
                  <c:v>14778</c:v>
                </c:pt>
                <c:pt idx="352">
                  <c:v>14975</c:v>
                </c:pt>
                <c:pt idx="353">
                  <c:v>13200</c:v>
                </c:pt>
                <c:pt idx="354">
                  <c:v>16157</c:v>
                </c:pt>
                <c:pt idx="355">
                  <c:v>12623</c:v>
                </c:pt>
                <c:pt idx="356">
                  <c:v>13564</c:v>
                </c:pt>
                <c:pt idx="357">
                  <c:v>18757</c:v>
                </c:pt>
                <c:pt idx="358">
                  <c:v>11824</c:v>
                </c:pt>
                <c:pt idx="359">
                  <c:v>24349</c:v>
                </c:pt>
                <c:pt idx="360">
                  <c:v>17501</c:v>
                </c:pt>
                <c:pt idx="361">
                  <c:v>17679</c:v>
                </c:pt>
                <c:pt idx="362">
                  <c:v>15801</c:v>
                </c:pt>
                <c:pt idx="363">
                  <c:v>22423</c:v>
                </c:pt>
                <c:pt idx="364">
                  <c:v>14412</c:v>
                </c:pt>
                <c:pt idx="365">
                  <c:v>16545</c:v>
                </c:pt>
                <c:pt idx="366">
                  <c:v>17140</c:v>
                </c:pt>
                <c:pt idx="367">
                  <c:v>13338</c:v>
                </c:pt>
                <c:pt idx="368">
                  <c:v>15187</c:v>
                </c:pt>
                <c:pt idx="369">
                  <c:v>13459</c:v>
                </c:pt>
                <c:pt idx="370">
                  <c:v>15565</c:v>
                </c:pt>
                <c:pt idx="371">
                  <c:v>12752</c:v>
                </c:pt>
                <c:pt idx="372">
                  <c:v>14054</c:v>
                </c:pt>
                <c:pt idx="373">
                  <c:v>21244</c:v>
                </c:pt>
                <c:pt idx="374">
                  <c:v>25970</c:v>
                </c:pt>
                <c:pt idx="375">
                  <c:v>14248</c:v>
                </c:pt>
                <c:pt idx="376">
                  <c:v>11762</c:v>
                </c:pt>
                <c:pt idx="377">
                  <c:v>17433</c:v>
                </c:pt>
                <c:pt idx="378">
                  <c:v>16619</c:v>
                </c:pt>
                <c:pt idx="379">
                  <c:v>21024</c:v>
                </c:pt>
                <c:pt idx="380">
                  <c:v>17451</c:v>
                </c:pt>
                <c:pt idx="381">
                  <c:v>22383</c:v>
                </c:pt>
                <c:pt idx="382">
                  <c:v>16357</c:v>
                </c:pt>
                <c:pt idx="383">
                  <c:v>10405</c:v>
                </c:pt>
                <c:pt idx="384">
                  <c:v>14877</c:v>
                </c:pt>
                <c:pt idx="385">
                  <c:v>13325</c:v>
                </c:pt>
                <c:pt idx="386">
                  <c:v>11088</c:v>
                </c:pt>
                <c:pt idx="387">
                  <c:v>8726</c:v>
                </c:pt>
                <c:pt idx="388">
                  <c:v>9907</c:v>
                </c:pt>
                <c:pt idx="389">
                  <c:v>12099</c:v>
                </c:pt>
                <c:pt idx="390">
                  <c:v>15919</c:v>
                </c:pt>
                <c:pt idx="391">
                  <c:v>9745</c:v>
                </c:pt>
                <c:pt idx="392">
                  <c:v>17886</c:v>
                </c:pt>
                <c:pt idx="393">
                  <c:v>10625</c:v>
                </c:pt>
                <c:pt idx="394">
                  <c:v>12372</c:v>
                </c:pt>
                <c:pt idx="395">
                  <c:v>11854</c:v>
                </c:pt>
                <c:pt idx="396">
                  <c:v>14923</c:v>
                </c:pt>
                <c:pt idx="397">
                  <c:v>15089</c:v>
                </c:pt>
                <c:pt idx="398">
                  <c:v>15595</c:v>
                </c:pt>
                <c:pt idx="399">
                  <c:v>13830</c:v>
                </c:pt>
                <c:pt idx="400">
                  <c:v>17998</c:v>
                </c:pt>
                <c:pt idx="401">
                  <c:v>21159</c:v>
                </c:pt>
                <c:pt idx="402">
                  <c:v>24891</c:v>
                </c:pt>
                <c:pt idx="403">
                  <c:v>23102</c:v>
                </c:pt>
                <c:pt idx="404">
                  <c:v>13045</c:v>
                </c:pt>
                <c:pt idx="405">
                  <c:v>18067</c:v>
                </c:pt>
                <c:pt idx="406">
                  <c:v>16429</c:v>
                </c:pt>
                <c:pt idx="407">
                  <c:v>11389</c:v>
                </c:pt>
                <c:pt idx="408">
                  <c:v>9681</c:v>
                </c:pt>
                <c:pt idx="409">
                  <c:v>13488</c:v>
                </c:pt>
                <c:pt idx="410">
                  <c:v>16256</c:v>
                </c:pt>
                <c:pt idx="411">
                  <c:v>11751</c:v>
                </c:pt>
                <c:pt idx="412">
                  <c:v>15921</c:v>
                </c:pt>
                <c:pt idx="413">
                  <c:v>19790</c:v>
                </c:pt>
                <c:pt idx="414">
                  <c:v>20385</c:v>
                </c:pt>
                <c:pt idx="415">
                  <c:v>11360</c:v>
                </c:pt>
                <c:pt idx="416">
                  <c:v>13544</c:v>
                </c:pt>
                <c:pt idx="417">
                  <c:v>16958</c:v>
                </c:pt>
                <c:pt idx="418">
                  <c:v>12954</c:v>
                </c:pt>
                <c:pt idx="419">
                  <c:v>17327</c:v>
                </c:pt>
                <c:pt idx="420">
                  <c:v>14988</c:v>
                </c:pt>
                <c:pt idx="421">
                  <c:v>14007</c:v>
                </c:pt>
                <c:pt idx="422">
                  <c:v>10403</c:v>
                </c:pt>
                <c:pt idx="423">
                  <c:v>12228</c:v>
                </c:pt>
                <c:pt idx="424">
                  <c:v>14835</c:v>
                </c:pt>
                <c:pt idx="425">
                  <c:v>14519</c:v>
                </c:pt>
                <c:pt idx="426">
                  <c:v>16864</c:v>
                </c:pt>
                <c:pt idx="427">
                  <c:v>10902</c:v>
                </c:pt>
                <c:pt idx="428">
                  <c:v>22763</c:v>
                </c:pt>
                <c:pt idx="429">
                  <c:v>13832</c:v>
                </c:pt>
                <c:pt idx="430">
                  <c:v>9626</c:v>
                </c:pt>
                <c:pt idx="431">
                  <c:v>14989</c:v>
                </c:pt>
                <c:pt idx="432">
                  <c:v>9794</c:v>
                </c:pt>
                <c:pt idx="433">
                  <c:v>10403</c:v>
                </c:pt>
                <c:pt idx="434">
                  <c:v>15607</c:v>
                </c:pt>
                <c:pt idx="435">
                  <c:v>23480</c:v>
                </c:pt>
                <c:pt idx="436">
                  <c:v>14144</c:v>
                </c:pt>
                <c:pt idx="437">
                  <c:v>10869</c:v>
                </c:pt>
                <c:pt idx="438">
                  <c:v>8772</c:v>
                </c:pt>
                <c:pt idx="439">
                  <c:v>13865</c:v>
                </c:pt>
                <c:pt idx="440">
                  <c:v>12062</c:v>
                </c:pt>
                <c:pt idx="441">
                  <c:v>15506</c:v>
                </c:pt>
                <c:pt idx="442">
                  <c:v>12301</c:v>
                </c:pt>
                <c:pt idx="443">
                  <c:v>14404</c:v>
                </c:pt>
                <c:pt idx="444">
                  <c:v>6550</c:v>
                </c:pt>
                <c:pt idx="445">
                  <c:v>6911</c:v>
                </c:pt>
                <c:pt idx="446">
                  <c:v>11746</c:v>
                </c:pt>
                <c:pt idx="447">
                  <c:v>10782</c:v>
                </c:pt>
                <c:pt idx="448">
                  <c:v>17101</c:v>
                </c:pt>
                <c:pt idx="449">
                  <c:v>11965</c:v>
                </c:pt>
                <c:pt idx="450">
                  <c:v>21763</c:v>
                </c:pt>
                <c:pt idx="451">
                  <c:v>13253</c:v>
                </c:pt>
                <c:pt idx="452">
                  <c:v>14132</c:v>
                </c:pt>
                <c:pt idx="453">
                  <c:v>16044</c:v>
                </c:pt>
                <c:pt idx="454">
                  <c:v>18570</c:v>
                </c:pt>
                <c:pt idx="455">
                  <c:v>13783</c:v>
                </c:pt>
                <c:pt idx="456">
                  <c:v>16078</c:v>
                </c:pt>
                <c:pt idx="457">
                  <c:v>22610</c:v>
                </c:pt>
                <c:pt idx="458">
                  <c:v>10271</c:v>
                </c:pt>
                <c:pt idx="459">
                  <c:v>16326</c:v>
                </c:pt>
                <c:pt idx="460">
                  <c:v>17056</c:v>
                </c:pt>
                <c:pt idx="461">
                  <c:v>10550</c:v>
                </c:pt>
                <c:pt idx="462">
                  <c:v>10592</c:v>
                </c:pt>
                <c:pt idx="463">
                  <c:v>9355</c:v>
                </c:pt>
                <c:pt idx="464">
                  <c:v>16815</c:v>
                </c:pt>
                <c:pt idx="465">
                  <c:v>20883</c:v>
                </c:pt>
                <c:pt idx="466">
                  <c:v>19889</c:v>
                </c:pt>
                <c:pt idx="467">
                  <c:v>15410</c:v>
                </c:pt>
                <c:pt idx="468">
                  <c:v>15403</c:v>
                </c:pt>
                <c:pt idx="469">
                  <c:v>22592</c:v>
                </c:pt>
                <c:pt idx="470">
                  <c:v>10847</c:v>
                </c:pt>
                <c:pt idx="471">
                  <c:v>11891</c:v>
                </c:pt>
                <c:pt idx="472">
                  <c:v>9254</c:v>
                </c:pt>
                <c:pt idx="473">
                  <c:v>12161</c:v>
                </c:pt>
                <c:pt idx="474">
                  <c:v>11396</c:v>
                </c:pt>
                <c:pt idx="475">
                  <c:v>18231</c:v>
                </c:pt>
                <c:pt idx="476">
                  <c:v>9548</c:v>
                </c:pt>
                <c:pt idx="477">
                  <c:v>12331</c:v>
                </c:pt>
                <c:pt idx="478">
                  <c:v>12049</c:v>
                </c:pt>
                <c:pt idx="479">
                  <c:v>7410</c:v>
                </c:pt>
                <c:pt idx="480">
                  <c:v>12062</c:v>
                </c:pt>
                <c:pt idx="481">
                  <c:v>17413</c:v>
                </c:pt>
                <c:pt idx="482">
                  <c:v>14850</c:v>
                </c:pt>
                <c:pt idx="483">
                  <c:v>12984</c:v>
                </c:pt>
                <c:pt idx="484">
                  <c:v>8829</c:v>
                </c:pt>
                <c:pt idx="485">
                  <c:v>15480</c:v>
                </c:pt>
                <c:pt idx="486">
                  <c:v>15524</c:v>
                </c:pt>
                <c:pt idx="487">
                  <c:v>23110</c:v>
                </c:pt>
                <c:pt idx="488">
                  <c:v>16455</c:v>
                </c:pt>
                <c:pt idx="489">
                  <c:v>11198</c:v>
                </c:pt>
                <c:pt idx="490">
                  <c:v>15640</c:v>
                </c:pt>
                <c:pt idx="491">
                  <c:v>13805</c:v>
                </c:pt>
                <c:pt idx="492">
                  <c:v>14484</c:v>
                </c:pt>
                <c:pt idx="493">
                  <c:v>13140</c:v>
                </c:pt>
                <c:pt idx="494">
                  <c:v>12184</c:v>
                </c:pt>
                <c:pt idx="495">
                  <c:v>11288</c:v>
                </c:pt>
                <c:pt idx="496">
                  <c:v>15252</c:v>
                </c:pt>
                <c:pt idx="497">
                  <c:v>12750</c:v>
                </c:pt>
                <c:pt idx="498">
                  <c:v>14031</c:v>
                </c:pt>
                <c:pt idx="499">
                  <c:v>20456</c:v>
                </c:pt>
                <c:pt idx="500">
                  <c:v>14234</c:v>
                </c:pt>
                <c:pt idx="501">
                  <c:v>10737</c:v>
                </c:pt>
                <c:pt idx="502">
                  <c:v>13273</c:v>
                </c:pt>
                <c:pt idx="503">
                  <c:v>15260</c:v>
                </c:pt>
                <c:pt idx="504">
                  <c:v>8765</c:v>
                </c:pt>
                <c:pt idx="505">
                  <c:v>17012</c:v>
                </c:pt>
                <c:pt idx="506">
                  <c:v>14159</c:v>
                </c:pt>
                <c:pt idx="507">
                  <c:v>14038</c:v>
                </c:pt>
                <c:pt idx="508">
                  <c:v>11413</c:v>
                </c:pt>
                <c:pt idx="509">
                  <c:v>11326</c:v>
                </c:pt>
                <c:pt idx="510">
                  <c:v>24120</c:v>
                </c:pt>
                <c:pt idx="511">
                  <c:v>15683</c:v>
                </c:pt>
                <c:pt idx="512">
                  <c:v>17494</c:v>
                </c:pt>
                <c:pt idx="513">
                  <c:v>25233</c:v>
                </c:pt>
                <c:pt idx="514">
                  <c:v>27593</c:v>
                </c:pt>
                <c:pt idx="515">
                  <c:v>21287</c:v>
                </c:pt>
                <c:pt idx="516">
                  <c:v>13424</c:v>
                </c:pt>
                <c:pt idx="517">
                  <c:v>12632</c:v>
                </c:pt>
                <c:pt idx="518">
                  <c:v>16064</c:v>
                </c:pt>
                <c:pt idx="519">
                  <c:v>15114</c:v>
                </c:pt>
                <c:pt idx="520">
                  <c:v>7714</c:v>
                </c:pt>
                <c:pt idx="521">
                  <c:v>10872</c:v>
                </c:pt>
                <c:pt idx="522">
                  <c:v>13024</c:v>
                </c:pt>
                <c:pt idx="523">
                  <c:v>15658</c:v>
                </c:pt>
                <c:pt idx="524">
                  <c:v>13845</c:v>
                </c:pt>
                <c:pt idx="525">
                  <c:v>12017</c:v>
                </c:pt>
                <c:pt idx="526">
                  <c:v>9002</c:v>
                </c:pt>
                <c:pt idx="527">
                  <c:v>13707</c:v>
                </c:pt>
                <c:pt idx="528">
                  <c:v>6894</c:v>
                </c:pt>
                <c:pt idx="529">
                  <c:v>15435</c:v>
                </c:pt>
                <c:pt idx="530">
                  <c:v>14402</c:v>
                </c:pt>
                <c:pt idx="531">
                  <c:v>10952</c:v>
                </c:pt>
                <c:pt idx="532">
                  <c:v>18173</c:v>
                </c:pt>
                <c:pt idx="533">
                  <c:v>13798</c:v>
                </c:pt>
                <c:pt idx="534">
                  <c:v>22544</c:v>
                </c:pt>
                <c:pt idx="535">
                  <c:v>20392</c:v>
                </c:pt>
                <c:pt idx="536">
                  <c:v>22432</c:v>
                </c:pt>
                <c:pt idx="537">
                  <c:v>12879</c:v>
                </c:pt>
                <c:pt idx="538">
                  <c:v>23075</c:v>
                </c:pt>
                <c:pt idx="539">
                  <c:v>9004</c:v>
                </c:pt>
                <c:pt idx="540">
                  <c:v>15527</c:v>
                </c:pt>
                <c:pt idx="541">
                  <c:v>14343</c:v>
                </c:pt>
                <c:pt idx="542">
                  <c:v>13784</c:v>
                </c:pt>
                <c:pt idx="543">
                  <c:v>13023</c:v>
                </c:pt>
                <c:pt idx="544">
                  <c:v>22230</c:v>
                </c:pt>
                <c:pt idx="545">
                  <c:v>12872</c:v>
                </c:pt>
                <c:pt idx="546">
                  <c:v>11247</c:v>
                </c:pt>
                <c:pt idx="547">
                  <c:v>14509</c:v>
                </c:pt>
                <c:pt idx="548">
                  <c:v>8777</c:v>
                </c:pt>
                <c:pt idx="549">
                  <c:v>15263</c:v>
                </c:pt>
                <c:pt idx="550">
                  <c:v>18643</c:v>
                </c:pt>
                <c:pt idx="551">
                  <c:v>17708</c:v>
                </c:pt>
                <c:pt idx="552">
                  <c:v>19587</c:v>
                </c:pt>
                <c:pt idx="553">
                  <c:v>19810</c:v>
                </c:pt>
                <c:pt idx="554">
                  <c:v>5035</c:v>
                </c:pt>
                <c:pt idx="555">
                  <c:v>14224</c:v>
                </c:pt>
                <c:pt idx="556">
                  <c:v>30996</c:v>
                </c:pt>
                <c:pt idx="557">
                  <c:v>14104</c:v>
                </c:pt>
                <c:pt idx="558">
                  <c:v>5555</c:v>
                </c:pt>
                <c:pt idx="559">
                  <c:v>17871</c:v>
                </c:pt>
                <c:pt idx="560">
                  <c:v>13641</c:v>
                </c:pt>
                <c:pt idx="561">
                  <c:v>13950</c:v>
                </c:pt>
                <c:pt idx="562">
                  <c:v>11005</c:v>
                </c:pt>
                <c:pt idx="563">
                  <c:v>13596</c:v>
                </c:pt>
                <c:pt idx="564">
                  <c:v>14577</c:v>
                </c:pt>
                <c:pt idx="565">
                  <c:v>14916</c:v>
                </c:pt>
                <c:pt idx="566">
                  <c:v>17408</c:v>
                </c:pt>
                <c:pt idx="567">
                  <c:v>28535</c:v>
                </c:pt>
                <c:pt idx="568">
                  <c:v>18035</c:v>
                </c:pt>
                <c:pt idx="569">
                  <c:v>12820</c:v>
                </c:pt>
                <c:pt idx="570">
                  <c:v>16556</c:v>
                </c:pt>
                <c:pt idx="571">
                  <c:v>17485</c:v>
                </c:pt>
                <c:pt idx="572">
                  <c:v>12365</c:v>
                </c:pt>
                <c:pt idx="573">
                  <c:v>11755</c:v>
                </c:pt>
                <c:pt idx="574">
                  <c:v>14472</c:v>
                </c:pt>
                <c:pt idx="575">
                  <c:v>18557</c:v>
                </c:pt>
                <c:pt idx="576">
                  <c:v>17570</c:v>
                </c:pt>
                <c:pt idx="577">
                  <c:v>20451</c:v>
                </c:pt>
                <c:pt idx="578">
                  <c:v>17117</c:v>
                </c:pt>
                <c:pt idx="579">
                  <c:v>8295</c:v>
                </c:pt>
                <c:pt idx="580">
                  <c:v>16749</c:v>
                </c:pt>
                <c:pt idx="581">
                  <c:v>16295</c:v>
                </c:pt>
                <c:pt idx="582">
                  <c:v>16909</c:v>
                </c:pt>
                <c:pt idx="583">
                  <c:v>17563</c:v>
                </c:pt>
                <c:pt idx="584">
                  <c:v>4776</c:v>
                </c:pt>
                <c:pt idx="585">
                  <c:v>10072</c:v>
                </c:pt>
                <c:pt idx="586">
                  <c:v>13125</c:v>
                </c:pt>
                <c:pt idx="587">
                  <c:v>13899</c:v>
                </c:pt>
                <c:pt idx="588">
                  <c:v>16058</c:v>
                </c:pt>
                <c:pt idx="589">
                  <c:v>19813</c:v>
                </c:pt>
                <c:pt idx="590">
                  <c:v>17978</c:v>
                </c:pt>
                <c:pt idx="591">
                  <c:v>7347</c:v>
                </c:pt>
                <c:pt idx="592">
                  <c:v>18170</c:v>
                </c:pt>
                <c:pt idx="593">
                  <c:v>19041</c:v>
                </c:pt>
                <c:pt idx="594">
                  <c:v>14711</c:v>
                </c:pt>
                <c:pt idx="595">
                  <c:v>13421</c:v>
                </c:pt>
                <c:pt idx="596">
                  <c:v>24669</c:v>
                </c:pt>
                <c:pt idx="597">
                  <c:v>10190</c:v>
                </c:pt>
                <c:pt idx="598">
                  <c:v>10326</c:v>
                </c:pt>
                <c:pt idx="599">
                  <c:v>11430</c:v>
                </c:pt>
                <c:pt idx="600">
                  <c:v>10654</c:v>
                </c:pt>
                <c:pt idx="601">
                  <c:v>4624</c:v>
                </c:pt>
                <c:pt idx="602">
                  <c:v>13097</c:v>
                </c:pt>
                <c:pt idx="603">
                  <c:v>14040</c:v>
                </c:pt>
                <c:pt idx="604">
                  <c:v>13814</c:v>
                </c:pt>
                <c:pt idx="605">
                  <c:v>11160</c:v>
                </c:pt>
                <c:pt idx="606">
                  <c:v>14794</c:v>
                </c:pt>
                <c:pt idx="607">
                  <c:v>14121</c:v>
                </c:pt>
                <c:pt idx="608">
                  <c:v>11485</c:v>
                </c:pt>
                <c:pt idx="609">
                  <c:v>9336</c:v>
                </c:pt>
                <c:pt idx="610">
                  <c:v>12513</c:v>
                </c:pt>
                <c:pt idx="611">
                  <c:v>12342</c:v>
                </c:pt>
                <c:pt idx="612">
                  <c:v>16486</c:v>
                </c:pt>
                <c:pt idx="613">
                  <c:v>26699</c:v>
                </c:pt>
                <c:pt idx="614">
                  <c:v>17905</c:v>
                </c:pt>
                <c:pt idx="615">
                  <c:v>11089</c:v>
                </c:pt>
                <c:pt idx="616">
                  <c:v>12473</c:v>
                </c:pt>
                <c:pt idx="617">
                  <c:v>17900</c:v>
                </c:pt>
                <c:pt idx="618">
                  <c:v>23339</c:v>
                </c:pt>
                <c:pt idx="619">
                  <c:v>15995</c:v>
                </c:pt>
                <c:pt idx="620">
                  <c:v>15154</c:v>
                </c:pt>
                <c:pt idx="621">
                  <c:v>16408</c:v>
                </c:pt>
                <c:pt idx="622">
                  <c:v>13268</c:v>
                </c:pt>
                <c:pt idx="623">
                  <c:v>19525</c:v>
                </c:pt>
                <c:pt idx="624">
                  <c:v>14673</c:v>
                </c:pt>
                <c:pt idx="625">
                  <c:v>8117</c:v>
                </c:pt>
                <c:pt idx="626">
                  <c:v>13139</c:v>
                </c:pt>
                <c:pt idx="627">
                  <c:v>11968</c:v>
                </c:pt>
                <c:pt idx="628">
                  <c:v>10997</c:v>
                </c:pt>
                <c:pt idx="629">
                  <c:v>16808</c:v>
                </c:pt>
                <c:pt idx="630">
                  <c:v>13755</c:v>
                </c:pt>
                <c:pt idx="631">
                  <c:v>13491</c:v>
                </c:pt>
                <c:pt idx="632">
                  <c:v>17175</c:v>
                </c:pt>
                <c:pt idx="633">
                  <c:v>21941</c:v>
                </c:pt>
                <c:pt idx="634">
                  <c:v>13740</c:v>
                </c:pt>
                <c:pt idx="635">
                  <c:v>9657</c:v>
                </c:pt>
                <c:pt idx="636">
                  <c:v>14878</c:v>
                </c:pt>
                <c:pt idx="637">
                  <c:v>14111</c:v>
                </c:pt>
                <c:pt idx="638">
                  <c:v>17665</c:v>
                </c:pt>
                <c:pt idx="639">
                  <c:v>13536</c:v>
                </c:pt>
                <c:pt idx="640">
                  <c:v>26807</c:v>
                </c:pt>
                <c:pt idx="641">
                  <c:v>15427</c:v>
                </c:pt>
                <c:pt idx="642">
                  <c:v>18067</c:v>
                </c:pt>
                <c:pt idx="643">
                  <c:v>13191</c:v>
                </c:pt>
                <c:pt idx="644">
                  <c:v>13178</c:v>
                </c:pt>
                <c:pt idx="645">
                  <c:v>13026</c:v>
                </c:pt>
                <c:pt idx="646">
                  <c:v>12820</c:v>
                </c:pt>
                <c:pt idx="647">
                  <c:v>13347</c:v>
                </c:pt>
                <c:pt idx="648">
                  <c:v>18259</c:v>
                </c:pt>
                <c:pt idx="649">
                  <c:v>23149</c:v>
                </c:pt>
                <c:pt idx="650">
                  <c:v>17639</c:v>
                </c:pt>
                <c:pt idx="651">
                  <c:v>24211</c:v>
                </c:pt>
                <c:pt idx="652">
                  <c:v>19937</c:v>
                </c:pt>
                <c:pt idx="653">
                  <c:v>20944</c:v>
                </c:pt>
                <c:pt idx="654">
                  <c:v>21020</c:v>
                </c:pt>
                <c:pt idx="655">
                  <c:v>19158</c:v>
                </c:pt>
                <c:pt idx="656">
                  <c:v>18950</c:v>
                </c:pt>
                <c:pt idx="657">
                  <c:v>18230</c:v>
                </c:pt>
                <c:pt idx="658">
                  <c:v>14251</c:v>
                </c:pt>
                <c:pt idx="659">
                  <c:v>15345</c:v>
                </c:pt>
                <c:pt idx="660">
                  <c:v>12280</c:v>
                </c:pt>
                <c:pt idx="661">
                  <c:v>10286</c:v>
                </c:pt>
                <c:pt idx="662">
                  <c:v>15131</c:v>
                </c:pt>
                <c:pt idx="663">
                  <c:v>11508</c:v>
                </c:pt>
                <c:pt idx="664">
                  <c:v>14018</c:v>
                </c:pt>
                <c:pt idx="665">
                  <c:v>18604</c:v>
                </c:pt>
                <c:pt idx="666">
                  <c:v>31267</c:v>
                </c:pt>
                <c:pt idx="667">
                  <c:v>13587</c:v>
                </c:pt>
                <c:pt idx="668">
                  <c:v>13316</c:v>
                </c:pt>
                <c:pt idx="669">
                  <c:v>11659</c:v>
                </c:pt>
                <c:pt idx="670">
                  <c:v>21075</c:v>
                </c:pt>
                <c:pt idx="671">
                  <c:v>8856</c:v>
                </c:pt>
                <c:pt idx="672">
                  <c:v>14136</c:v>
                </c:pt>
                <c:pt idx="673">
                  <c:v>13190</c:v>
                </c:pt>
                <c:pt idx="674">
                  <c:v>16829</c:v>
                </c:pt>
                <c:pt idx="675">
                  <c:v>5367</c:v>
                </c:pt>
                <c:pt idx="676">
                  <c:v>9414</c:v>
                </c:pt>
                <c:pt idx="677">
                  <c:v>11250</c:v>
                </c:pt>
                <c:pt idx="678">
                  <c:v>12064</c:v>
                </c:pt>
                <c:pt idx="679">
                  <c:v>27148</c:v>
                </c:pt>
                <c:pt idx="680">
                  <c:v>16522</c:v>
                </c:pt>
                <c:pt idx="681">
                  <c:v>17530</c:v>
                </c:pt>
                <c:pt idx="682">
                  <c:v>11244</c:v>
                </c:pt>
                <c:pt idx="683">
                  <c:v>28775</c:v>
                </c:pt>
                <c:pt idx="684">
                  <c:v>12071</c:v>
                </c:pt>
                <c:pt idx="685">
                  <c:v>13252</c:v>
                </c:pt>
                <c:pt idx="686">
                  <c:v>11188</c:v>
                </c:pt>
                <c:pt idx="687">
                  <c:v>11241</c:v>
                </c:pt>
                <c:pt idx="688">
                  <c:v>14576</c:v>
                </c:pt>
                <c:pt idx="689">
                  <c:v>15373</c:v>
                </c:pt>
                <c:pt idx="690">
                  <c:v>12020</c:v>
                </c:pt>
                <c:pt idx="691">
                  <c:v>15823</c:v>
                </c:pt>
                <c:pt idx="692">
                  <c:v>17253</c:v>
                </c:pt>
                <c:pt idx="693">
                  <c:v>11905</c:v>
                </c:pt>
                <c:pt idx="694">
                  <c:v>15150</c:v>
                </c:pt>
                <c:pt idx="695">
                  <c:v>13120</c:v>
                </c:pt>
                <c:pt idx="696">
                  <c:v>15264</c:v>
                </c:pt>
                <c:pt idx="697">
                  <c:v>12373</c:v>
                </c:pt>
                <c:pt idx="698">
                  <c:v>13504</c:v>
                </c:pt>
                <c:pt idx="699">
                  <c:v>11897</c:v>
                </c:pt>
                <c:pt idx="700">
                  <c:v>12527</c:v>
                </c:pt>
                <c:pt idx="701">
                  <c:v>16334</c:v>
                </c:pt>
                <c:pt idx="702">
                  <c:v>10964</c:v>
                </c:pt>
                <c:pt idx="703">
                  <c:v>11026</c:v>
                </c:pt>
                <c:pt idx="704">
                  <c:v>5575</c:v>
                </c:pt>
                <c:pt idx="705">
                  <c:v>12284</c:v>
                </c:pt>
                <c:pt idx="706">
                  <c:v>22140</c:v>
                </c:pt>
                <c:pt idx="707">
                  <c:v>9447</c:v>
                </c:pt>
                <c:pt idx="708">
                  <c:v>10104</c:v>
                </c:pt>
                <c:pt idx="709">
                  <c:v>16234</c:v>
                </c:pt>
                <c:pt idx="710">
                  <c:v>10771</c:v>
                </c:pt>
                <c:pt idx="711">
                  <c:v>22555</c:v>
                </c:pt>
                <c:pt idx="712">
                  <c:v>6334</c:v>
                </c:pt>
                <c:pt idx="713">
                  <c:v>29738</c:v>
                </c:pt>
                <c:pt idx="714">
                  <c:v>8281</c:v>
                </c:pt>
                <c:pt idx="715">
                  <c:v>9144</c:v>
                </c:pt>
                <c:pt idx="716">
                  <c:v>10595</c:v>
                </c:pt>
                <c:pt idx="717">
                  <c:v>20187</c:v>
                </c:pt>
                <c:pt idx="718">
                  <c:v>13277</c:v>
                </c:pt>
                <c:pt idx="719">
                  <c:v>11768</c:v>
                </c:pt>
              </c:numCache>
            </c:numRef>
          </c:yVal>
          <c:bubbleSize>
            <c:numRef>
              <c:f>NFP!$D$2:$D$721</c:f>
              <c:numCache>
                <c:formatCode>General</c:formatCode>
                <c:ptCount val="720"/>
                <c:pt idx="0">
                  <c:v>7</c:v>
                </c:pt>
                <c:pt idx="1">
                  <c:v>9</c:v>
                </c:pt>
                <c:pt idx="2">
                  <c:v>9</c:v>
                </c:pt>
                <c:pt idx="3">
                  <c:v>9</c:v>
                </c:pt>
                <c:pt idx="4">
                  <c:v>9</c:v>
                </c:pt>
                <c:pt idx="5">
                  <c:v>10</c:v>
                </c:pt>
                <c:pt idx="6">
                  <c:v>10</c:v>
                </c:pt>
                <c:pt idx="7">
                  <c:v>10</c:v>
                </c:pt>
                <c:pt idx="8">
                  <c:v>10</c:v>
                </c:pt>
                <c:pt idx="9">
                  <c:v>11</c:v>
                </c:pt>
                <c:pt idx="10">
                  <c:v>11</c:v>
                </c:pt>
                <c:pt idx="11">
                  <c:v>11</c:v>
                </c:pt>
                <c:pt idx="12">
                  <c:v>12</c:v>
                </c:pt>
                <c:pt idx="13">
                  <c:v>12</c:v>
                </c:pt>
                <c:pt idx="14">
                  <c:v>12</c:v>
                </c:pt>
                <c:pt idx="15">
                  <c:v>12</c:v>
                </c:pt>
                <c:pt idx="16">
                  <c:v>12</c:v>
                </c:pt>
                <c:pt idx="17">
                  <c:v>12</c:v>
                </c:pt>
                <c:pt idx="18">
                  <c:v>12</c:v>
                </c:pt>
                <c:pt idx="19">
                  <c:v>12</c:v>
                </c:pt>
                <c:pt idx="20">
                  <c:v>12</c:v>
                </c:pt>
                <c:pt idx="21">
                  <c:v>12</c:v>
                </c:pt>
                <c:pt idx="22">
                  <c:v>12</c:v>
                </c:pt>
                <c:pt idx="23">
                  <c:v>12</c:v>
                </c:pt>
                <c:pt idx="24">
                  <c:v>12</c:v>
                </c:pt>
                <c:pt idx="25">
                  <c:v>12</c:v>
                </c:pt>
                <c:pt idx="26">
                  <c:v>12</c:v>
                </c:pt>
                <c:pt idx="27">
                  <c:v>13</c:v>
                </c:pt>
                <c:pt idx="28">
                  <c:v>13</c:v>
                </c:pt>
                <c:pt idx="29">
                  <c:v>13</c:v>
                </c:pt>
                <c:pt idx="30">
                  <c:v>13</c:v>
                </c:pt>
                <c:pt idx="31">
                  <c:v>13</c:v>
                </c:pt>
                <c:pt idx="32">
                  <c:v>13</c:v>
                </c:pt>
                <c:pt idx="33">
                  <c:v>13</c:v>
                </c:pt>
                <c:pt idx="34">
                  <c:v>13</c:v>
                </c:pt>
                <c:pt idx="35">
                  <c:v>13</c:v>
                </c:pt>
                <c:pt idx="36">
                  <c:v>13</c:v>
                </c:pt>
                <c:pt idx="37">
                  <c:v>13</c:v>
                </c:pt>
                <c:pt idx="38">
                  <c:v>14</c:v>
                </c:pt>
                <c:pt idx="39">
                  <c:v>14</c:v>
                </c:pt>
                <c:pt idx="40">
                  <c:v>14</c:v>
                </c:pt>
                <c:pt idx="41">
                  <c:v>14</c:v>
                </c:pt>
                <c:pt idx="42">
                  <c:v>14</c:v>
                </c:pt>
                <c:pt idx="43">
                  <c:v>14</c:v>
                </c:pt>
                <c:pt idx="44">
                  <c:v>14</c:v>
                </c:pt>
                <c:pt idx="45">
                  <c:v>14</c:v>
                </c:pt>
                <c:pt idx="46">
                  <c:v>14</c:v>
                </c:pt>
                <c:pt idx="47">
                  <c:v>14</c:v>
                </c:pt>
                <c:pt idx="48">
                  <c:v>14</c:v>
                </c:pt>
                <c:pt idx="49">
                  <c:v>14</c:v>
                </c:pt>
                <c:pt idx="50">
                  <c:v>15</c:v>
                </c:pt>
                <c:pt idx="51">
                  <c:v>15</c:v>
                </c:pt>
                <c:pt idx="52">
                  <c:v>15</c:v>
                </c:pt>
                <c:pt idx="53">
                  <c:v>15</c:v>
                </c:pt>
                <c:pt idx="54">
                  <c:v>15</c:v>
                </c:pt>
                <c:pt idx="55">
                  <c:v>15</c:v>
                </c:pt>
                <c:pt idx="56">
                  <c:v>15</c:v>
                </c:pt>
                <c:pt idx="57">
                  <c:v>15</c:v>
                </c:pt>
                <c:pt idx="58">
                  <c:v>15</c:v>
                </c:pt>
                <c:pt idx="59">
                  <c:v>15</c:v>
                </c:pt>
                <c:pt idx="60">
                  <c:v>15</c:v>
                </c:pt>
                <c:pt idx="61">
                  <c:v>15</c:v>
                </c:pt>
                <c:pt idx="62">
                  <c:v>15</c:v>
                </c:pt>
                <c:pt idx="63">
                  <c:v>15</c:v>
                </c:pt>
                <c:pt idx="64">
                  <c:v>15</c:v>
                </c:pt>
                <c:pt idx="65">
                  <c:v>15</c:v>
                </c:pt>
                <c:pt idx="66">
                  <c:v>15</c:v>
                </c:pt>
                <c:pt idx="67">
                  <c:v>16</c:v>
                </c:pt>
                <c:pt idx="68">
                  <c:v>16</c:v>
                </c:pt>
                <c:pt idx="69">
                  <c:v>16</c:v>
                </c:pt>
                <c:pt idx="70">
                  <c:v>16</c:v>
                </c:pt>
                <c:pt idx="71">
                  <c:v>16</c:v>
                </c:pt>
                <c:pt idx="72">
                  <c:v>16</c:v>
                </c:pt>
                <c:pt idx="73">
                  <c:v>16</c:v>
                </c:pt>
                <c:pt idx="74">
                  <c:v>16</c:v>
                </c:pt>
                <c:pt idx="75">
                  <c:v>16</c:v>
                </c:pt>
                <c:pt idx="76">
                  <c:v>16</c:v>
                </c:pt>
                <c:pt idx="77">
                  <c:v>16</c:v>
                </c:pt>
                <c:pt idx="78">
                  <c:v>16</c:v>
                </c:pt>
                <c:pt idx="79">
                  <c:v>16</c:v>
                </c:pt>
                <c:pt idx="80">
                  <c:v>17</c:v>
                </c:pt>
                <c:pt idx="81">
                  <c:v>17</c:v>
                </c:pt>
                <c:pt idx="82">
                  <c:v>17</c:v>
                </c:pt>
                <c:pt idx="83">
                  <c:v>17</c:v>
                </c:pt>
                <c:pt idx="84">
                  <c:v>17</c:v>
                </c:pt>
                <c:pt idx="85">
                  <c:v>17</c:v>
                </c:pt>
                <c:pt idx="86">
                  <c:v>17</c:v>
                </c:pt>
                <c:pt idx="87">
                  <c:v>17</c:v>
                </c:pt>
                <c:pt idx="88">
                  <c:v>17</c:v>
                </c:pt>
                <c:pt idx="89">
                  <c:v>17</c:v>
                </c:pt>
                <c:pt idx="90">
                  <c:v>17</c:v>
                </c:pt>
                <c:pt idx="91">
                  <c:v>17</c:v>
                </c:pt>
                <c:pt idx="92">
                  <c:v>18</c:v>
                </c:pt>
                <c:pt idx="93">
                  <c:v>18</c:v>
                </c:pt>
                <c:pt idx="94">
                  <c:v>18</c:v>
                </c:pt>
                <c:pt idx="95">
                  <c:v>18</c:v>
                </c:pt>
                <c:pt idx="96">
                  <c:v>18</c:v>
                </c:pt>
                <c:pt idx="97">
                  <c:v>18</c:v>
                </c:pt>
                <c:pt idx="98">
                  <c:v>18</c:v>
                </c:pt>
                <c:pt idx="99">
                  <c:v>18</c:v>
                </c:pt>
                <c:pt idx="100">
                  <c:v>18</c:v>
                </c:pt>
                <c:pt idx="101">
                  <c:v>18</c:v>
                </c:pt>
                <c:pt idx="102">
                  <c:v>18</c:v>
                </c:pt>
                <c:pt idx="103">
                  <c:v>18</c:v>
                </c:pt>
                <c:pt idx="104">
                  <c:v>19</c:v>
                </c:pt>
                <c:pt idx="105">
                  <c:v>19</c:v>
                </c:pt>
                <c:pt idx="106">
                  <c:v>19</c:v>
                </c:pt>
                <c:pt idx="107">
                  <c:v>19</c:v>
                </c:pt>
                <c:pt idx="108">
                  <c:v>19</c:v>
                </c:pt>
                <c:pt idx="109">
                  <c:v>19</c:v>
                </c:pt>
                <c:pt idx="110">
                  <c:v>19</c:v>
                </c:pt>
                <c:pt idx="111">
                  <c:v>19</c:v>
                </c:pt>
                <c:pt idx="112">
                  <c:v>19</c:v>
                </c:pt>
                <c:pt idx="113">
                  <c:v>19</c:v>
                </c:pt>
                <c:pt idx="114">
                  <c:v>19</c:v>
                </c:pt>
                <c:pt idx="115">
                  <c:v>19</c:v>
                </c:pt>
                <c:pt idx="116">
                  <c:v>19</c:v>
                </c:pt>
                <c:pt idx="117">
                  <c:v>19</c:v>
                </c:pt>
                <c:pt idx="118">
                  <c:v>19</c:v>
                </c:pt>
                <c:pt idx="119">
                  <c:v>19</c:v>
                </c:pt>
                <c:pt idx="120">
                  <c:v>19</c:v>
                </c:pt>
                <c:pt idx="121">
                  <c:v>19</c:v>
                </c:pt>
                <c:pt idx="122">
                  <c:v>20</c:v>
                </c:pt>
                <c:pt idx="123">
                  <c:v>20</c:v>
                </c:pt>
                <c:pt idx="124">
                  <c:v>20</c:v>
                </c:pt>
                <c:pt idx="125">
                  <c:v>20</c:v>
                </c:pt>
                <c:pt idx="126">
                  <c:v>20</c:v>
                </c:pt>
                <c:pt idx="127">
                  <c:v>20</c:v>
                </c:pt>
                <c:pt idx="128">
                  <c:v>20</c:v>
                </c:pt>
                <c:pt idx="129">
                  <c:v>20</c:v>
                </c:pt>
                <c:pt idx="130">
                  <c:v>20</c:v>
                </c:pt>
                <c:pt idx="131">
                  <c:v>20</c:v>
                </c:pt>
                <c:pt idx="132">
                  <c:v>20</c:v>
                </c:pt>
                <c:pt idx="133">
                  <c:v>20</c:v>
                </c:pt>
                <c:pt idx="134">
                  <c:v>20</c:v>
                </c:pt>
                <c:pt idx="135">
                  <c:v>21</c:v>
                </c:pt>
                <c:pt idx="136">
                  <c:v>21</c:v>
                </c:pt>
                <c:pt idx="137">
                  <c:v>21</c:v>
                </c:pt>
                <c:pt idx="138">
                  <c:v>21</c:v>
                </c:pt>
                <c:pt idx="139">
                  <c:v>21</c:v>
                </c:pt>
                <c:pt idx="140">
                  <c:v>21</c:v>
                </c:pt>
                <c:pt idx="141">
                  <c:v>21</c:v>
                </c:pt>
                <c:pt idx="142">
                  <c:v>21</c:v>
                </c:pt>
                <c:pt idx="143">
                  <c:v>21</c:v>
                </c:pt>
                <c:pt idx="144">
                  <c:v>21</c:v>
                </c:pt>
                <c:pt idx="145">
                  <c:v>22</c:v>
                </c:pt>
                <c:pt idx="146">
                  <c:v>22</c:v>
                </c:pt>
                <c:pt idx="147">
                  <c:v>22</c:v>
                </c:pt>
                <c:pt idx="148">
                  <c:v>22</c:v>
                </c:pt>
                <c:pt idx="149">
                  <c:v>22</c:v>
                </c:pt>
                <c:pt idx="150">
                  <c:v>22</c:v>
                </c:pt>
                <c:pt idx="151">
                  <c:v>22</c:v>
                </c:pt>
                <c:pt idx="152">
                  <c:v>22</c:v>
                </c:pt>
                <c:pt idx="153">
                  <c:v>22</c:v>
                </c:pt>
                <c:pt idx="154">
                  <c:v>22</c:v>
                </c:pt>
                <c:pt idx="155">
                  <c:v>22</c:v>
                </c:pt>
                <c:pt idx="156">
                  <c:v>22</c:v>
                </c:pt>
                <c:pt idx="157">
                  <c:v>22</c:v>
                </c:pt>
                <c:pt idx="158">
                  <c:v>22</c:v>
                </c:pt>
                <c:pt idx="159">
                  <c:v>22</c:v>
                </c:pt>
                <c:pt idx="160">
                  <c:v>22</c:v>
                </c:pt>
                <c:pt idx="161">
                  <c:v>22</c:v>
                </c:pt>
                <c:pt idx="162">
                  <c:v>22</c:v>
                </c:pt>
                <c:pt idx="163">
                  <c:v>22</c:v>
                </c:pt>
                <c:pt idx="164">
                  <c:v>22</c:v>
                </c:pt>
                <c:pt idx="165">
                  <c:v>22</c:v>
                </c:pt>
                <c:pt idx="166">
                  <c:v>23</c:v>
                </c:pt>
                <c:pt idx="167">
                  <c:v>23</c:v>
                </c:pt>
                <c:pt idx="168">
                  <c:v>23</c:v>
                </c:pt>
                <c:pt idx="169">
                  <c:v>23</c:v>
                </c:pt>
                <c:pt idx="170">
                  <c:v>23</c:v>
                </c:pt>
                <c:pt idx="171">
                  <c:v>23</c:v>
                </c:pt>
                <c:pt idx="172">
                  <c:v>23</c:v>
                </c:pt>
                <c:pt idx="173">
                  <c:v>23</c:v>
                </c:pt>
                <c:pt idx="174">
                  <c:v>23</c:v>
                </c:pt>
                <c:pt idx="175">
                  <c:v>23</c:v>
                </c:pt>
                <c:pt idx="176">
                  <c:v>23</c:v>
                </c:pt>
                <c:pt idx="177">
                  <c:v>23</c:v>
                </c:pt>
                <c:pt idx="178">
                  <c:v>23</c:v>
                </c:pt>
                <c:pt idx="179">
                  <c:v>23</c:v>
                </c:pt>
                <c:pt idx="180">
                  <c:v>23</c:v>
                </c:pt>
                <c:pt idx="181">
                  <c:v>23</c:v>
                </c:pt>
                <c:pt idx="182">
                  <c:v>23</c:v>
                </c:pt>
                <c:pt idx="183">
                  <c:v>23</c:v>
                </c:pt>
                <c:pt idx="184">
                  <c:v>24</c:v>
                </c:pt>
                <c:pt idx="185">
                  <c:v>24</c:v>
                </c:pt>
                <c:pt idx="186">
                  <c:v>24</c:v>
                </c:pt>
                <c:pt idx="187">
                  <c:v>24</c:v>
                </c:pt>
                <c:pt idx="188">
                  <c:v>24</c:v>
                </c:pt>
                <c:pt idx="189">
                  <c:v>24</c:v>
                </c:pt>
                <c:pt idx="190">
                  <c:v>24</c:v>
                </c:pt>
                <c:pt idx="191">
                  <c:v>24</c:v>
                </c:pt>
                <c:pt idx="192">
                  <c:v>24</c:v>
                </c:pt>
                <c:pt idx="193">
                  <c:v>25</c:v>
                </c:pt>
                <c:pt idx="194">
                  <c:v>25</c:v>
                </c:pt>
                <c:pt idx="195">
                  <c:v>25</c:v>
                </c:pt>
                <c:pt idx="196">
                  <c:v>25</c:v>
                </c:pt>
                <c:pt idx="197">
                  <c:v>25</c:v>
                </c:pt>
                <c:pt idx="198">
                  <c:v>25</c:v>
                </c:pt>
                <c:pt idx="199">
                  <c:v>25</c:v>
                </c:pt>
                <c:pt idx="200">
                  <c:v>25</c:v>
                </c:pt>
                <c:pt idx="201">
                  <c:v>25</c:v>
                </c:pt>
                <c:pt idx="202">
                  <c:v>25</c:v>
                </c:pt>
                <c:pt idx="203">
                  <c:v>26</c:v>
                </c:pt>
                <c:pt idx="204">
                  <c:v>26</c:v>
                </c:pt>
                <c:pt idx="205">
                  <c:v>26</c:v>
                </c:pt>
                <c:pt idx="206">
                  <c:v>26</c:v>
                </c:pt>
                <c:pt idx="207">
                  <c:v>26</c:v>
                </c:pt>
                <c:pt idx="208">
                  <c:v>26</c:v>
                </c:pt>
                <c:pt idx="209">
                  <c:v>26</c:v>
                </c:pt>
                <c:pt idx="210">
                  <c:v>26</c:v>
                </c:pt>
                <c:pt idx="211">
                  <c:v>26</c:v>
                </c:pt>
                <c:pt idx="212">
                  <c:v>26</c:v>
                </c:pt>
                <c:pt idx="213">
                  <c:v>26</c:v>
                </c:pt>
                <c:pt idx="214">
                  <c:v>26</c:v>
                </c:pt>
                <c:pt idx="215">
                  <c:v>26</c:v>
                </c:pt>
                <c:pt idx="216">
                  <c:v>26</c:v>
                </c:pt>
                <c:pt idx="217">
                  <c:v>26</c:v>
                </c:pt>
                <c:pt idx="218">
                  <c:v>26</c:v>
                </c:pt>
                <c:pt idx="219">
                  <c:v>26</c:v>
                </c:pt>
                <c:pt idx="220">
                  <c:v>27</c:v>
                </c:pt>
                <c:pt idx="221">
                  <c:v>27</c:v>
                </c:pt>
                <c:pt idx="222">
                  <c:v>27</c:v>
                </c:pt>
                <c:pt idx="223">
                  <c:v>27</c:v>
                </c:pt>
                <c:pt idx="224">
                  <c:v>27</c:v>
                </c:pt>
                <c:pt idx="225">
                  <c:v>27</c:v>
                </c:pt>
                <c:pt idx="226">
                  <c:v>27</c:v>
                </c:pt>
                <c:pt idx="227">
                  <c:v>27</c:v>
                </c:pt>
                <c:pt idx="228">
                  <c:v>27</c:v>
                </c:pt>
                <c:pt idx="229">
                  <c:v>27</c:v>
                </c:pt>
                <c:pt idx="230">
                  <c:v>27</c:v>
                </c:pt>
                <c:pt idx="231">
                  <c:v>27</c:v>
                </c:pt>
                <c:pt idx="232">
                  <c:v>27</c:v>
                </c:pt>
                <c:pt idx="233">
                  <c:v>27</c:v>
                </c:pt>
                <c:pt idx="234">
                  <c:v>27</c:v>
                </c:pt>
                <c:pt idx="235">
                  <c:v>27</c:v>
                </c:pt>
                <c:pt idx="236">
                  <c:v>27</c:v>
                </c:pt>
                <c:pt idx="237">
                  <c:v>27</c:v>
                </c:pt>
                <c:pt idx="238">
                  <c:v>27</c:v>
                </c:pt>
                <c:pt idx="239">
                  <c:v>27</c:v>
                </c:pt>
                <c:pt idx="240">
                  <c:v>28</c:v>
                </c:pt>
                <c:pt idx="241">
                  <c:v>28</c:v>
                </c:pt>
                <c:pt idx="242">
                  <c:v>28</c:v>
                </c:pt>
                <c:pt idx="243">
                  <c:v>28</c:v>
                </c:pt>
                <c:pt idx="244">
                  <c:v>28</c:v>
                </c:pt>
                <c:pt idx="245">
                  <c:v>28</c:v>
                </c:pt>
                <c:pt idx="246">
                  <c:v>28</c:v>
                </c:pt>
                <c:pt idx="247">
                  <c:v>28</c:v>
                </c:pt>
                <c:pt idx="248">
                  <c:v>28</c:v>
                </c:pt>
                <c:pt idx="249">
                  <c:v>28</c:v>
                </c:pt>
                <c:pt idx="250">
                  <c:v>28</c:v>
                </c:pt>
                <c:pt idx="251">
                  <c:v>28</c:v>
                </c:pt>
                <c:pt idx="252">
                  <c:v>28</c:v>
                </c:pt>
                <c:pt idx="253">
                  <c:v>28</c:v>
                </c:pt>
                <c:pt idx="254">
                  <c:v>29</c:v>
                </c:pt>
                <c:pt idx="255">
                  <c:v>29</c:v>
                </c:pt>
                <c:pt idx="256">
                  <c:v>29</c:v>
                </c:pt>
                <c:pt idx="257">
                  <c:v>29</c:v>
                </c:pt>
                <c:pt idx="258">
                  <c:v>29</c:v>
                </c:pt>
                <c:pt idx="259">
                  <c:v>29</c:v>
                </c:pt>
                <c:pt idx="260">
                  <c:v>29</c:v>
                </c:pt>
                <c:pt idx="261">
                  <c:v>29</c:v>
                </c:pt>
                <c:pt idx="262">
                  <c:v>29</c:v>
                </c:pt>
                <c:pt idx="263">
                  <c:v>29</c:v>
                </c:pt>
                <c:pt idx="264">
                  <c:v>29</c:v>
                </c:pt>
                <c:pt idx="265">
                  <c:v>29</c:v>
                </c:pt>
                <c:pt idx="266">
                  <c:v>29</c:v>
                </c:pt>
                <c:pt idx="267">
                  <c:v>29</c:v>
                </c:pt>
                <c:pt idx="268">
                  <c:v>30</c:v>
                </c:pt>
                <c:pt idx="269">
                  <c:v>30</c:v>
                </c:pt>
                <c:pt idx="270">
                  <c:v>30</c:v>
                </c:pt>
                <c:pt idx="271">
                  <c:v>30</c:v>
                </c:pt>
                <c:pt idx="272">
                  <c:v>30</c:v>
                </c:pt>
                <c:pt idx="273">
                  <c:v>30</c:v>
                </c:pt>
                <c:pt idx="274">
                  <c:v>30</c:v>
                </c:pt>
                <c:pt idx="275">
                  <c:v>30</c:v>
                </c:pt>
                <c:pt idx="276">
                  <c:v>30</c:v>
                </c:pt>
                <c:pt idx="277">
                  <c:v>30</c:v>
                </c:pt>
                <c:pt idx="278">
                  <c:v>30</c:v>
                </c:pt>
                <c:pt idx="279">
                  <c:v>30</c:v>
                </c:pt>
                <c:pt idx="280">
                  <c:v>30</c:v>
                </c:pt>
                <c:pt idx="281">
                  <c:v>30</c:v>
                </c:pt>
                <c:pt idx="282">
                  <c:v>30</c:v>
                </c:pt>
                <c:pt idx="283">
                  <c:v>30</c:v>
                </c:pt>
                <c:pt idx="284">
                  <c:v>30</c:v>
                </c:pt>
                <c:pt idx="285">
                  <c:v>30</c:v>
                </c:pt>
                <c:pt idx="286">
                  <c:v>30</c:v>
                </c:pt>
                <c:pt idx="287">
                  <c:v>31</c:v>
                </c:pt>
                <c:pt idx="288">
                  <c:v>31</c:v>
                </c:pt>
                <c:pt idx="289">
                  <c:v>31</c:v>
                </c:pt>
                <c:pt idx="290">
                  <c:v>31</c:v>
                </c:pt>
                <c:pt idx="291">
                  <c:v>31</c:v>
                </c:pt>
                <c:pt idx="292">
                  <c:v>31</c:v>
                </c:pt>
                <c:pt idx="293">
                  <c:v>31</c:v>
                </c:pt>
                <c:pt idx="294">
                  <c:v>31</c:v>
                </c:pt>
                <c:pt idx="295">
                  <c:v>31</c:v>
                </c:pt>
                <c:pt idx="296">
                  <c:v>31</c:v>
                </c:pt>
                <c:pt idx="297">
                  <c:v>31</c:v>
                </c:pt>
                <c:pt idx="298">
                  <c:v>31</c:v>
                </c:pt>
                <c:pt idx="299">
                  <c:v>31</c:v>
                </c:pt>
                <c:pt idx="300">
                  <c:v>31</c:v>
                </c:pt>
                <c:pt idx="301">
                  <c:v>31</c:v>
                </c:pt>
                <c:pt idx="302">
                  <c:v>32</c:v>
                </c:pt>
                <c:pt idx="303">
                  <c:v>32</c:v>
                </c:pt>
                <c:pt idx="304">
                  <c:v>32</c:v>
                </c:pt>
                <c:pt idx="305">
                  <c:v>32</c:v>
                </c:pt>
                <c:pt idx="306">
                  <c:v>32</c:v>
                </c:pt>
                <c:pt idx="307">
                  <c:v>32</c:v>
                </c:pt>
                <c:pt idx="308">
                  <c:v>32</c:v>
                </c:pt>
                <c:pt idx="309">
                  <c:v>32</c:v>
                </c:pt>
                <c:pt idx="310">
                  <c:v>32</c:v>
                </c:pt>
                <c:pt idx="311">
                  <c:v>32</c:v>
                </c:pt>
                <c:pt idx="312">
                  <c:v>32</c:v>
                </c:pt>
                <c:pt idx="313">
                  <c:v>32</c:v>
                </c:pt>
                <c:pt idx="314">
                  <c:v>32</c:v>
                </c:pt>
                <c:pt idx="315">
                  <c:v>32</c:v>
                </c:pt>
                <c:pt idx="316">
                  <c:v>33</c:v>
                </c:pt>
                <c:pt idx="317">
                  <c:v>33</c:v>
                </c:pt>
                <c:pt idx="318">
                  <c:v>33</c:v>
                </c:pt>
                <c:pt idx="319">
                  <c:v>33</c:v>
                </c:pt>
                <c:pt idx="320">
                  <c:v>33</c:v>
                </c:pt>
                <c:pt idx="321">
                  <c:v>33</c:v>
                </c:pt>
                <c:pt idx="322">
                  <c:v>33</c:v>
                </c:pt>
                <c:pt idx="323">
                  <c:v>33</c:v>
                </c:pt>
                <c:pt idx="324">
                  <c:v>33</c:v>
                </c:pt>
                <c:pt idx="325">
                  <c:v>33</c:v>
                </c:pt>
                <c:pt idx="326">
                  <c:v>33</c:v>
                </c:pt>
                <c:pt idx="327">
                  <c:v>33</c:v>
                </c:pt>
                <c:pt idx="328">
                  <c:v>33</c:v>
                </c:pt>
                <c:pt idx="329">
                  <c:v>33</c:v>
                </c:pt>
                <c:pt idx="330">
                  <c:v>33</c:v>
                </c:pt>
                <c:pt idx="331">
                  <c:v>33</c:v>
                </c:pt>
                <c:pt idx="332">
                  <c:v>33</c:v>
                </c:pt>
                <c:pt idx="333">
                  <c:v>33</c:v>
                </c:pt>
                <c:pt idx="334">
                  <c:v>33</c:v>
                </c:pt>
                <c:pt idx="335">
                  <c:v>33</c:v>
                </c:pt>
                <c:pt idx="336">
                  <c:v>33</c:v>
                </c:pt>
                <c:pt idx="337">
                  <c:v>33</c:v>
                </c:pt>
                <c:pt idx="338">
                  <c:v>33</c:v>
                </c:pt>
                <c:pt idx="339">
                  <c:v>33</c:v>
                </c:pt>
                <c:pt idx="340">
                  <c:v>33</c:v>
                </c:pt>
                <c:pt idx="341">
                  <c:v>33</c:v>
                </c:pt>
                <c:pt idx="342">
                  <c:v>33</c:v>
                </c:pt>
                <c:pt idx="343">
                  <c:v>34</c:v>
                </c:pt>
                <c:pt idx="344">
                  <c:v>34</c:v>
                </c:pt>
                <c:pt idx="345">
                  <c:v>34</c:v>
                </c:pt>
                <c:pt idx="346">
                  <c:v>34</c:v>
                </c:pt>
                <c:pt idx="347">
                  <c:v>34</c:v>
                </c:pt>
                <c:pt idx="348">
                  <c:v>34</c:v>
                </c:pt>
                <c:pt idx="349">
                  <c:v>34</c:v>
                </c:pt>
                <c:pt idx="350">
                  <c:v>34</c:v>
                </c:pt>
                <c:pt idx="351">
                  <c:v>34</c:v>
                </c:pt>
                <c:pt idx="352">
                  <c:v>34</c:v>
                </c:pt>
                <c:pt idx="353">
                  <c:v>34</c:v>
                </c:pt>
                <c:pt idx="354">
                  <c:v>34</c:v>
                </c:pt>
                <c:pt idx="355">
                  <c:v>34</c:v>
                </c:pt>
                <c:pt idx="356">
                  <c:v>34</c:v>
                </c:pt>
                <c:pt idx="357">
                  <c:v>34</c:v>
                </c:pt>
                <c:pt idx="358">
                  <c:v>34</c:v>
                </c:pt>
                <c:pt idx="359">
                  <c:v>34</c:v>
                </c:pt>
                <c:pt idx="360">
                  <c:v>34</c:v>
                </c:pt>
                <c:pt idx="361">
                  <c:v>34</c:v>
                </c:pt>
                <c:pt idx="362">
                  <c:v>34</c:v>
                </c:pt>
                <c:pt idx="363">
                  <c:v>34</c:v>
                </c:pt>
                <c:pt idx="364">
                  <c:v>35</c:v>
                </c:pt>
                <c:pt idx="365">
                  <c:v>35</c:v>
                </c:pt>
                <c:pt idx="366">
                  <c:v>35</c:v>
                </c:pt>
                <c:pt idx="367">
                  <c:v>35</c:v>
                </c:pt>
                <c:pt idx="368">
                  <c:v>35</c:v>
                </c:pt>
                <c:pt idx="369">
                  <c:v>35</c:v>
                </c:pt>
                <c:pt idx="370">
                  <c:v>35</c:v>
                </c:pt>
                <c:pt idx="371">
                  <c:v>35</c:v>
                </c:pt>
                <c:pt idx="372">
                  <c:v>35</c:v>
                </c:pt>
                <c:pt idx="373">
                  <c:v>35</c:v>
                </c:pt>
                <c:pt idx="374">
                  <c:v>35</c:v>
                </c:pt>
                <c:pt idx="375">
                  <c:v>35</c:v>
                </c:pt>
                <c:pt idx="376">
                  <c:v>35</c:v>
                </c:pt>
                <c:pt idx="377">
                  <c:v>35</c:v>
                </c:pt>
                <c:pt idx="378">
                  <c:v>35</c:v>
                </c:pt>
                <c:pt idx="379">
                  <c:v>35</c:v>
                </c:pt>
                <c:pt idx="380">
                  <c:v>35</c:v>
                </c:pt>
                <c:pt idx="381">
                  <c:v>35</c:v>
                </c:pt>
                <c:pt idx="382">
                  <c:v>35</c:v>
                </c:pt>
                <c:pt idx="383">
                  <c:v>35</c:v>
                </c:pt>
                <c:pt idx="384">
                  <c:v>36</c:v>
                </c:pt>
                <c:pt idx="385">
                  <c:v>36</c:v>
                </c:pt>
                <c:pt idx="386">
                  <c:v>36</c:v>
                </c:pt>
                <c:pt idx="387">
                  <c:v>36</c:v>
                </c:pt>
                <c:pt idx="388">
                  <c:v>36</c:v>
                </c:pt>
                <c:pt idx="389">
                  <c:v>36</c:v>
                </c:pt>
                <c:pt idx="390">
                  <c:v>36</c:v>
                </c:pt>
                <c:pt idx="391">
                  <c:v>36</c:v>
                </c:pt>
                <c:pt idx="392">
                  <c:v>36</c:v>
                </c:pt>
                <c:pt idx="393">
                  <c:v>36</c:v>
                </c:pt>
                <c:pt idx="394">
                  <c:v>36</c:v>
                </c:pt>
                <c:pt idx="395">
                  <c:v>36</c:v>
                </c:pt>
                <c:pt idx="396">
                  <c:v>36</c:v>
                </c:pt>
                <c:pt idx="397">
                  <c:v>36</c:v>
                </c:pt>
                <c:pt idx="398">
                  <c:v>36</c:v>
                </c:pt>
                <c:pt idx="399">
                  <c:v>36</c:v>
                </c:pt>
                <c:pt idx="400">
                  <c:v>36</c:v>
                </c:pt>
                <c:pt idx="401">
                  <c:v>36</c:v>
                </c:pt>
                <c:pt idx="402">
                  <c:v>36</c:v>
                </c:pt>
                <c:pt idx="403">
                  <c:v>36</c:v>
                </c:pt>
                <c:pt idx="404">
                  <c:v>37</c:v>
                </c:pt>
                <c:pt idx="405">
                  <c:v>37</c:v>
                </c:pt>
                <c:pt idx="406">
                  <c:v>37</c:v>
                </c:pt>
                <c:pt idx="407">
                  <c:v>37</c:v>
                </c:pt>
                <c:pt idx="408">
                  <c:v>37</c:v>
                </c:pt>
                <c:pt idx="409">
                  <c:v>37</c:v>
                </c:pt>
                <c:pt idx="410">
                  <c:v>37</c:v>
                </c:pt>
                <c:pt idx="411">
                  <c:v>37</c:v>
                </c:pt>
                <c:pt idx="412">
                  <c:v>37</c:v>
                </c:pt>
                <c:pt idx="413">
                  <c:v>37</c:v>
                </c:pt>
                <c:pt idx="414">
                  <c:v>37</c:v>
                </c:pt>
                <c:pt idx="415">
                  <c:v>37</c:v>
                </c:pt>
                <c:pt idx="416">
                  <c:v>37</c:v>
                </c:pt>
                <c:pt idx="417">
                  <c:v>37</c:v>
                </c:pt>
                <c:pt idx="418">
                  <c:v>37</c:v>
                </c:pt>
                <c:pt idx="419">
                  <c:v>37</c:v>
                </c:pt>
                <c:pt idx="420">
                  <c:v>37</c:v>
                </c:pt>
                <c:pt idx="421">
                  <c:v>37</c:v>
                </c:pt>
                <c:pt idx="422">
                  <c:v>38</c:v>
                </c:pt>
                <c:pt idx="423">
                  <c:v>38</c:v>
                </c:pt>
                <c:pt idx="424">
                  <c:v>38</c:v>
                </c:pt>
                <c:pt idx="425">
                  <c:v>38</c:v>
                </c:pt>
                <c:pt idx="426">
                  <c:v>38</c:v>
                </c:pt>
                <c:pt idx="427">
                  <c:v>38</c:v>
                </c:pt>
                <c:pt idx="428">
                  <c:v>38</c:v>
                </c:pt>
                <c:pt idx="429">
                  <c:v>38</c:v>
                </c:pt>
                <c:pt idx="430">
                  <c:v>38</c:v>
                </c:pt>
                <c:pt idx="431">
                  <c:v>38</c:v>
                </c:pt>
                <c:pt idx="432">
                  <c:v>38</c:v>
                </c:pt>
                <c:pt idx="433">
                  <c:v>38</c:v>
                </c:pt>
                <c:pt idx="434">
                  <c:v>38</c:v>
                </c:pt>
                <c:pt idx="435">
                  <c:v>38</c:v>
                </c:pt>
                <c:pt idx="436">
                  <c:v>38</c:v>
                </c:pt>
                <c:pt idx="437">
                  <c:v>38</c:v>
                </c:pt>
                <c:pt idx="438">
                  <c:v>38</c:v>
                </c:pt>
                <c:pt idx="439">
                  <c:v>38</c:v>
                </c:pt>
                <c:pt idx="440">
                  <c:v>38</c:v>
                </c:pt>
                <c:pt idx="441">
                  <c:v>38</c:v>
                </c:pt>
                <c:pt idx="442">
                  <c:v>38</c:v>
                </c:pt>
                <c:pt idx="443">
                  <c:v>39</c:v>
                </c:pt>
                <c:pt idx="444">
                  <c:v>39</c:v>
                </c:pt>
                <c:pt idx="445">
                  <c:v>39</c:v>
                </c:pt>
                <c:pt idx="446">
                  <c:v>39</c:v>
                </c:pt>
                <c:pt idx="447">
                  <c:v>39</c:v>
                </c:pt>
                <c:pt idx="448">
                  <c:v>39</c:v>
                </c:pt>
                <c:pt idx="449">
                  <c:v>39</c:v>
                </c:pt>
                <c:pt idx="450">
                  <c:v>39</c:v>
                </c:pt>
                <c:pt idx="451">
                  <c:v>39</c:v>
                </c:pt>
                <c:pt idx="452">
                  <c:v>39</c:v>
                </c:pt>
                <c:pt idx="453">
                  <c:v>39</c:v>
                </c:pt>
                <c:pt idx="454">
                  <c:v>39</c:v>
                </c:pt>
                <c:pt idx="455">
                  <c:v>39</c:v>
                </c:pt>
                <c:pt idx="456">
                  <c:v>39</c:v>
                </c:pt>
                <c:pt idx="457">
                  <c:v>39</c:v>
                </c:pt>
                <c:pt idx="458">
                  <c:v>40</c:v>
                </c:pt>
                <c:pt idx="459">
                  <c:v>40</c:v>
                </c:pt>
                <c:pt idx="460">
                  <c:v>40</c:v>
                </c:pt>
                <c:pt idx="461">
                  <c:v>40</c:v>
                </c:pt>
                <c:pt idx="462">
                  <c:v>40</c:v>
                </c:pt>
                <c:pt idx="463">
                  <c:v>40</c:v>
                </c:pt>
                <c:pt idx="464">
                  <c:v>40</c:v>
                </c:pt>
                <c:pt idx="465">
                  <c:v>40</c:v>
                </c:pt>
                <c:pt idx="466">
                  <c:v>40</c:v>
                </c:pt>
                <c:pt idx="467">
                  <c:v>40</c:v>
                </c:pt>
                <c:pt idx="468">
                  <c:v>40</c:v>
                </c:pt>
                <c:pt idx="469">
                  <c:v>40</c:v>
                </c:pt>
                <c:pt idx="470">
                  <c:v>41</c:v>
                </c:pt>
                <c:pt idx="471">
                  <c:v>41</c:v>
                </c:pt>
                <c:pt idx="472">
                  <c:v>41</c:v>
                </c:pt>
                <c:pt idx="473">
                  <c:v>41</c:v>
                </c:pt>
                <c:pt idx="474">
                  <c:v>41</c:v>
                </c:pt>
                <c:pt idx="475">
                  <c:v>41</c:v>
                </c:pt>
                <c:pt idx="476">
                  <c:v>41</c:v>
                </c:pt>
                <c:pt idx="477">
                  <c:v>41</c:v>
                </c:pt>
                <c:pt idx="478">
                  <c:v>41</c:v>
                </c:pt>
                <c:pt idx="479">
                  <c:v>41</c:v>
                </c:pt>
                <c:pt idx="480">
                  <c:v>41</c:v>
                </c:pt>
                <c:pt idx="481">
                  <c:v>41</c:v>
                </c:pt>
                <c:pt idx="482">
                  <c:v>41</c:v>
                </c:pt>
                <c:pt idx="483">
                  <c:v>41</c:v>
                </c:pt>
                <c:pt idx="484">
                  <c:v>41</c:v>
                </c:pt>
                <c:pt idx="485">
                  <c:v>41</c:v>
                </c:pt>
                <c:pt idx="486">
                  <c:v>41</c:v>
                </c:pt>
                <c:pt idx="487">
                  <c:v>41</c:v>
                </c:pt>
                <c:pt idx="488">
                  <c:v>41</c:v>
                </c:pt>
                <c:pt idx="489">
                  <c:v>42</c:v>
                </c:pt>
                <c:pt idx="490">
                  <c:v>42</c:v>
                </c:pt>
                <c:pt idx="491">
                  <c:v>42</c:v>
                </c:pt>
                <c:pt idx="492">
                  <c:v>42</c:v>
                </c:pt>
                <c:pt idx="493">
                  <c:v>42</c:v>
                </c:pt>
                <c:pt idx="494">
                  <c:v>42</c:v>
                </c:pt>
                <c:pt idx="495">
                  <c:v>42</c:v>
                </c:pt>
                <c:pt idx="496">
                  <c:v>42</c:v>
                </c:pt>
                <c:pt idx="497">
                  <c:v>42</c:v>
                </c:pt>
                <c:pt idx="498">
                  <c:v>42</c:v>
                </c:pt>
                <c:pt idx="499">
                  <c:v>42</c:v>
                </c:pt>
                <c:pt idx="500">
                  <c:v>42</c:v>
                </c:pt>
                <c:pt idx="501">
                  <c:v>43</c:v>
                </c:pt>
                <c:pt idx="502">
                  <c:v>43</c:v>
                </c:pt>
                <c:pt idx="503">
                  <c:v>43</c:v>
                </c:pt>
                <c:pt idx="504">
                  <c:v>43</c:v>
                </c:pt>
                <c:pt idx="505">
                  <c:v>43</c:v>
                </c:pt>
                <c:pt idx="506">
                  <c:v>43</c:v>
                </c:pt>
                <c:pt idx="507">
                  <c:v>43</c:v>
                </c:pt>
                <c:pt idx="508">
                  <c:v>43</c:v>
                </c:pt>
                <c:pt idx="509">
                  <c:v>43</c:v>
                </c:pt>
                <c:pt idx="510">
                  <c:v>43</c:v>
                </c:pt>
                <c:pt idx="511">
                  <c:v>43</c:v>
                </c:pt>
                <c:pt idx="512">
                  <c:v>43</c:v>
                </c:pt>
                <c:pt idx="513">
                  <c:v>43</c:v>
                </c:pt>
                <c:pt idx="514">
                  <c:v>44</c:v>
                </c:pt>
                <c:pt idx="515">
                  <c:v>44</c:v>
                </c:pt>
                <c:pt idx="516">
                  <c:v>44</c:v>
                </c:pt>
                <c:pt idx="517">
                  <c:v>44</c:v>
                </c:pt>
                <c:pt idx="518">
                  <c:v>44</c:v>
                </c:pt>
                <c:pt idx="519">
                  <c:v>44</c:v>
                </c:pt>
                <c:pt idx="520">
                  <c:v>44</c:v>
                </c:pt>
                <c:pt idx="521">
                  <c:v>44</c:v>
                </c:pt>
                <c:pt idx="522">
                  <c:v>44</c:v>
                </c:pt>
                <c:pt idx="523">
                  <c:v>44</c:v>
                </c:pt>
                <c:pt idx="524">
                  <c:v>44</c:v>
                </c:pt>
                <c:pt idx="525">
                  <c:v>45</c:v>
                </c:pt>
                <c:pt idx="526">
                  <c:v>45</c:v>
                </c:pt>
                <c:pt idx="527">
                  <c:v>45</c:v>
                </c:pt>
                <c:pt idx="528">
                  <c:v>45</c:v>
                </c:pt>
                <c:pt idx="529">
                  <c:v>45</c:v>
                </c:pt>
                <c:pt idx="530">
                  <c:v>45</c:v>
                </c:pt>
                <c:pt idx="531">
                  <c:v>45</c:v>
                </c:pt>
                <c:pt idx="532">
                  <c:v>45</c:v>
                </c:pt>
                <c:pt idx="533">
                  <c:v>45</c:v>
                </c:pt>
                <c:pt idx="534">
                  <c:v>45</c:v>
                </c:pt>
                <c:pt idx="535">
                  <c:v>45</c:v>
                </c:pt>
                <c:pt idx="536">
                  <c:v>45</c:v>
                </c:pt>
                <c:pt idx="537">
                  <c:v>46</c:v>
                </c:pt>
                <c:pt idx="538">
                  <c:v>46</c:v>
                </c:pt>
                <c:pt idx="539">
                  <c:v>46</c:v>
                </c:pt>
                <c:pt idx="540">
                  <c:v>46</c:v>
                </c:pt>
                <c:pt idx="541">
                  <c:v>46</c:v>
                </c:pt>
                <c:pt idx="542">
                  <c:v>46</c:v>
                </c:pt>
                <c:pt idx="543">
                  <c:v>46</c:v>
                </c:pt>
                <c:pt idx="544">
                  <c:v>47</c:v>
                </c:pt>
                <c:pt idx="545">
                  <c:v>47</c:v>
                </c:pt>
                <c:pt idx="546">
                  <c:v>47</c:v>
                </c:pt>
                <c:pt idx="547">
                  <c:v>47</c:v>
                </c:pt>
                <c:pt idx="548">
                  <c:v>47</c:v>
                </c:pt>
                <c:pt idx="549">
                  <c:v>47</c:v>
                </c:pt>
                <c:pt idx="550">
                  <c:v>47</c:v>
                </c:pt>
                <c:pt idx="551">
                  <c:v>47</c:v>
                </c:pt>
                <c:pt idx="552">
                  <c:v>47</c:v>
                </c:pt>
                <c:pt idx="553">
                  <c:v>47</c:v>
                </c:pt>
                <c:pt idx="554">
                  <c:v>47</c:v>
                </c:pt>
                <c:pt idx="555">
                  <c:v>47</c:v>
                </c:pt>
                <c:pt idx="556">
                  <c:v>47</c:v>
                </c:pt>
                <c:pt idx="557">
                  <c:v>48</c:v>
                </c:pt>
                <c:pt idx="558">
                  <c:v>48</c:v>
                </c:pt>
                <c:pt idx="559">
                  <c:v>48</c:v>
                </c:pt>
                <c:pt idx="560">
                  <c:v>48</c:v>
                </c:pt>
                <c:pt idx="561">
                  <c:v>48</c:v>
                </c:pt>
                <c:pt idx="562">
                  <c:v>48</c:v>
                </c:pt>
                <c:pt idx="563">
                  <c:v>48</c:v>
                </c:pt>
                <c:pt idx="564">
                  <c:v>48</c:v>
                </c:pt>
                <c:pt idx="565">
                  <c:v>48</c:v>
                </c:pt>
                <c:pt idx="566">
                  <c:v>48</c:v>
                </c:pt>
                <c:pt idx="567">
                  <c:v>48</c:v>
                </c:pt>
                <c:pt idx="568">
                  <c:v>49</c:v>
                </c:pt>
                <c:pt idx="569">
                  <c:v>49</c:v>
                </c:pt>
                <c:pt idx="570">
                  <c:v>49</c:v>
                </c:pt>
                <c:pt idx="571">
                  <c:v>49</c:v>
                </c:pt>
                <c:pt idx="572">
                  <c:v>49</c:v>
                </c:pt>
                <c:pt idx="573">
                  <c:v>49</c:v>
                </c:pt>
                <c:pt idx="574">
                  <c:v>49</c:v>
                </c:pt>
                <c:pt idx="575">
                  <c:v>49</c:v>
                </c:pt>
                <c:pt idx="576">
                  <c:v>49</c:v>
                </c:pt>
                <c:pt idx="577">
                  <c:v>50</c:v>
                </c:pt>
                <c:pt idx="578">
                  <c:v>50</c:v>
                </c:pt>
                <c:pt idx="579">
                  <c:v>50</c:v>
                </c:pt>
                <c:pt idx="580">
                  <c:v>50</c:v>
                </c:pt>
                <c:pt idx="581">
                  <c:v>50</c:v>
                </c:pt>
                <c:pt idx="582">
                  <c:v>50</c:v>
                </c:pt>
                <c:pt idx="583">
                  <c:v>50</c:v>
                </c:pt>
                <c:pt idx="584">
                  <c:v>51</c:v>
                </c:pt>
                <c:pt idx="585">
                  <c:v>51</c:v>
                </c:pt>
                <c:pt idx="586">
                  <c:v>51</c:v>
                </c:pt>
                <c:pt idx="587">
                  <c:v>51</c:v>
                </c:pt>
                <c:pt idx="588">
                  <c:v>51</c:v>
                </c:pt>
                <c:pt idx="589">
                  <c:v>51</c:v>
                </c:pt>
                <c:pt idx="590">
                  <c:v>51</c:v>
                </c:pt>
                <c:pt idx="591">
                  <c:v>52</c:v>
                </c:pt>
                <c:pt idx="592">
                  <c:v>52</c:v>
                </c:pt>
                <c:pt idx="593">
                  <c:v>52</c:v>
                </c:pt>
                <c:pt idx="594">
                  <c:v>52</c:v>
                </c:pt>
                <c:pt idx="595">
                  <c:v>52</c:v>
                </c:pt>
                <c:pt idx="596">
                  <c:v>52</c:v>
                </c:pt>
                <c:pt idx="597">
                  <c:v>52</c:v>
                </c:pt>
                <c:pt idx="598">
                  <c:v>53</c:v>
                </c:pt>
                <c:pt idx="599">
                  <c:v>53</c:v>
                </c:pt>
                <c:pt idx="600">
                  <c:v>53</c:v>
                </c:pt>
                <c:pt idx="601">
                  <c:v>53</c:v>
                </c:pt>
                <c:pt idx="602">
                  <c:v>53</c:v>
                </c:pt>
                <c:pt idx="603">
                  <c:v>53</c:v>
                </c:pt>
                <c:pt idx="604">
                  <c:v>53</c:v>
                </c:pt>
                <c:pt idx="605">
                  <c:v>53</c:v>
                </c:pt>
                <c:pt idx="606">
                  <c:v>53</c:v>
                </c:pt>
                <c:pt idx="607">
                  <c:v>54</c:v>
                </c:pt>
                <c:pt idx="608">
                  <c:v>54</c:v>
                </c:pt>
                <c:pt idx="609">
                  <c:v>55</c:v>
                </c:pt>
                <c:pt idx="610">
                  <c:v>55</c:v>
                </c:pt>
                <c:pt idx="611">
                  <c:v>55</c:v>
                </c:pt>
                <c:pt idx="612">
                  <c:v>55</c:v>
                </c:pt>
                <c:pt idx="613">
                  <c:v>55</c:v>
                </c:pt>
                <c:pt idx="614">
                  <c:v>55</c:v>
                </c:pt>
                <c:pt idx="615">
                  <c:v>55</c:v>
                </c:pt>
                <c:pt idx="616">
                  <c:v>55</c:v>
                </c:pt>
                <c:pt idx="617">
                  <c:v>55</c:v>
                </c:pt>
                <c:pt idx="618">
                  <c:v>55</c:v>
                </c:pt>
                <c:pt idx="619">
                  <c:v>55</c:v>
                </c:pt>
                <c:pt idx="620">
                  <c:v>55</c:v>
                </c:pt>
                <c:pt idx="621">
                  <c:v>55</c:v>
                </c:pt>
                <c:pt idx="622">
                  <c:v>56</c:v>
                </c:pt>
                <c:pt idx="623">
                  <c:v>56</c:v>
                </c:pt>
                <c:pt idx="624">
                  <c:v>56</c:v>
                </c:pt>
                <c:pt idx="625">
                  <c:v>56</c:v>
                </c:pt>
                <c:pt idx="626">
                  <c:v>56</c:v>
                </c:pt>
                <c:pt idx="627">
                  <c:v>56</c:v>
                </c:pt>
                <c:pt idx="628">
                  <c:v>56</c:v>
                </c:pt>
                <c:pt idx="629">
                  <c:v>56</c:v>
                </c:pt>
                <c:pt idx="630">
                  <c:v>56</c:v>
                </c:pt>
                <c:pt idx="631">
                  <c:v>56</c:v>
                </c:pt>
                <c:pt idx="632">
                  <c:v>56</c:v>
                </c:pt>
                <c:pt idx="633">
                  <c:v>57</c:v>
                </c:pt>
                <c:pt idx="634">
                  <c:v>57</c:v>
                </c:pt>
                <c:pt idx="635">
                  <c:v>58</c:v>
                </c:pt>
                <c:pt idx="636">
                  <c:v>58</c:v>
                </c:pt>
                <c:pt idx="637">
                  <c:v>58</c:v>
                </c:pt>
                <c:pt idx="638">
                  <c:v>58</c:v>
                </c:pt>
                <c:pt idx="639">
                  <c:v>58</c:v>
                </c:pt>
                <c:pt idx="640">
                  <c:v>58</c:v>
                </c:pt>
                <c:pt idx="641">
                  <c:v>59</c:v>
                </c:pt>
                <c:pt idx="642">
                  <c:v>59</c:v>
                </c:pt>
                <c:pt idx="643">
                  <c:v>59</c:v>
                </c:pt>
                <c:pt idx="644">
                  <c:v>60</c:v>
                </c:pt>
                <c:pt idx="645">
                  <c:v>60</c:v>
                </c:pt>
                <c:pt idx="646">
                  <c:v>60</c:v>
                </c:pt>
                <c:pt idx="647">
                  <c:v>61</c:v>
                </c:pt>
                <c:pt idx="648">
                  <c:v>61</c:v>
                </c:pt>
                <c:pt idx="649">
                  <c:v>61</c:v>
                </c:pt>
                <c:pt idx="650">
                  <c:v>62</c:v>
                </c:pt>
                <c:pt idx="651">
                  <c:v>62</c:v>
                </c:pt>
                <c:pt idx="652">
                  <c:v>63</c:v>
                </c:pt>
                <c:pt idx="653">
                  <c:v>63</c:v>
                </c:pt>
                <c:pt idx="654">
                  <c:v>63</c:v>
                </c:pt>
                <c:pt idx="655">
                  <c:v>63</c:v>
                </c:pt>
                <c:pt idx="656">
                  <c:v>64</c:v>
                </c:pt>
                <c:pt idx="657">
                  <c:v>64</c:v>
                </c:pt>
                <c:pt idx="658">
                  <c:v>65</c:v>
                </c:pt>
                <c:pt idx="659">
                  <c:v>65</c:v>
                </c:pt>
                <c:pt idx="660">
                  <c:v>65</c:v>
                </c:pt>
                <c:pt idx="661">
                  <c:v>66</c:v>
                </c:pt>
                <c:pt idx="662">
                  <c:v>66</c:v>
                </c:pt>
                <c:pt idx="663">
                  <c:v>66</c:v>
                </c:pt>
                <c:pt idx="664">
                  <c:v>66</c:v>
                </c:pt>
                <c:pt idx="665">
                  <c:v>66</c:v>
                </c:pt>
                <c:pt idx="666">
                  <c:v>66</c:v>
                </c:pt>
                <c:pt idx="667">
                  <c:v>67</c:v>
                </c:pt>
                <c:pt idx="668">
                  <c:v>67</c:v>
                </c:pt>
                <c:pt idx="669">
                  <c:v>68</c:v>
                </c:pt>
                <c:pt idx="670">
                  <c:v>68</c:v>
                </c:pt>
                <c:pt idx="671">
                  <c:v>68</c:v>
                </c:pt>
                <c:pt idx="672">
                  <c:v>69</c:v>
                </c:pt>
                <c:pt idx="673">
                  <c:v>69</c:v>
                </c:pt>
                <c:pt idx="674">
                  <c:v>69</c:v>
                </c:pt>
                <c:pt idx="675">
                  <c:v>70</c:v>
                </c:pt>
                <c:pt idx="676">
                  <c:v>70</c:v>
                </c:pt>
                <c:pt idx="677">
                  <c:v>70</c:v>
                </c:pt>
                <c:pt idx="678">
                  <c:v>70</c:v>
                </c:pt>
                <c:pt idx="679">
                  <c:v>70</c:v>
                </c:pt>
                <c:pt idx="680">
                  <c:v>71</c:v>
                </c:pt>
                <c:pt idx="681">
                  <c:v>72</c:v>
                </c:pt>
                <c:pt idx="682">
                  <c:v>73</c:v>
                </c:pt>
                <c:pt idx="683">
                  <c:v>73</c:v>
                </c:pt>
                <c:pt idx="684">
                  <c:v>73</c:v>
                </c:pt>
                <c:pt idx="685">
                  <c:v>74</c:v>
                </c:pt>
                <c:pt idx="686">
                  <c:v>75</c:v>
                </c:pt>
                <c:pt idx="687">
                  <c:v>76</c:v>
                </c:pt>
                <c:pt idx="688">
                  <c:v>76</c:v>
                </c:pt>
                <c:pt idx="689">
                  <c:v>76</c:v>
                </c:pt>
                <c:pt idx="690">
                  <c:v>77</c:v>
                </c:pt>
                <c:pt idx="691">
                  <c:v>77</c:v>
                </c:pt>
                <c:pt idx="692">
                  <c:v>77</c:v>
                </c:pt>
                <c:pt idx="693">
                  <c:v>77</c:v>
                </c:pt>
                <c:pt idx="694">
                  <c:v>78</c:v>
                </c:pt>
                <c:pt idx="695">
                  <c:v>78</c:v>
                </c:pt>
                <c:pt idx="696">
                  <c:v>79</c:v>
                </c:pt>
                <c:pt idx="697">
                  <c:v>80</c:v>
                </c:pt>
                <c:pt idx="698">
                  <c:v>80</c:v>
                </c:pt>
                <c:pt idx="699">
                  <c:v>80</c:v>
                </c:pt>
                <c:pt idx="700">
                  <c:v>81</c:v>
                </c:pt>
                <c:pt idx="701">
                  <c:v>81</c:v>
                </c:pt>
                <c:pt idx="702">
                  <c:v>81</c:v>
                </c:pt>
                <c:pt idx="703">
                  <c:v>81</c:v>
                </c:pt>
                <c:pt idx="704">
                  <c:v>83</c:v>
                </c:pt>
                <c:pt idx="705">
                  <c:v>83</c:v>
                </c:pt>
                <c:pt idx="706">
                  <c:v>84</c:v>
                </c:pt>
                <c:pt idx="707">
                  <c:v>85</c:v>
                </c:pt>
                <c:pt idx="708">
                  <c:v>85</c:v>
                </c:pt>
                <c:pt idx="709">
                  <c:v>85</c:v>
                </c:pt>
                <c:pt idx="710">
                  <c:v>86</c:v>
                </c:pt>
                <c:pt idx="711">
                  <c:v>86</c:v>
                </c:pt>
                <c:pt idx="712">
                  <c:v>87</c:v>
                </c:pt>
                <c:pt idx="713">
                  <c:v>89</c:v>
                </c:pt>
                <c:pt idx="714">
                  <c:v>90</c:v>
                </c:pt>
                <c:pt idx="715">
                  <c:v>91</c:v>
                </c:pt>
                <c:pt idx="716">
                  <c:v>91</c:v>
                </c:pt>
                <c:pt idx="717">
                  <c:v>92</c:v>
                </c:pt>
                <c:pt idx="718">
                  <c:v>94</c:v>
                </c:pt>
                <c:pt idx="719">
                  <c:v>99</c:v>
                </c:pt>
              </c:numCache>
            </c:numRef>
          </c:bubbleSize>
        </c:ser>
        <c:ser>
          <c:idx val="2"/>
          <c:order val="2"/>
          <c:tx>
            <c:v>For-Profit</c:v>
          </c:tx>
          <c:spPr>
            <a:solidFill>
              <a:sysClr val="window" lastClr="FFFFFF">
                <a:lumMod val="75000"/>
                <a:alpha val="50000"/>
              </a:sysClr>
            </a:solidFill>
            <a:ln>
              <a:solidFill>
                <a:prstClr val="black">
                  <a:alpha val="50000"/>
                </a:prstClr>
              </a:solidFill>
            </a:ln>
          </c:spPr>
          <c:xVal>
            <c:numRef>
              <c:f>FP!$C$2:$C$87</c:f>
              <c:numCache>
                <c:formatCode>General</c:formatCode>
                <c:ptCount val="86"/>
                <c:pt idx="0">
                  <c:v>35.1</c:v>
                </c:pt>
                <c:pt idx="1">
                  <c:v>43.7</c:v>
                </c:pt>
                <c:pt idx="2">
                  <c:v>13.7</c:v>
                </c:pt>
                <c:pt idx="3">
                  <c:v>37.9</c:v>
                </c:pt>
                <c:pt idx="4">
                  <c:v>27</c:v>
                </c:pt>
                <c:pt idx="5">
                  <c:v>85.4</c:v>
                </c:pt>
                <c:pt idx="6">
                  <c:v>71.599999999999994</c:v>
                </c:pt>
                <c:pt idx="7">
                  <c:v>28.2</c:v>
                </c:pt>
                <c:pt idx="8">
                  <c:v>30.1</c:v>
                </c:pt>
                <c:pt idx="9">
                  <c:v>63.4</c:v>
                </c:pt>
                <c:pt idx="10">
                  <c:v>1.9000000000000001</c:v>
                </c:pt>
                <c:pt idx="11">
                  <c:v>13.6</c:v>
                </c:pt>
                <c:pt idx="12">
                  <c:v>30.8</c:v>
                </c:pt>
                <c:pt idx="13">
                  <c:v>73.900000000000006</c:v>
                </c:pt>
                <c:pt idx="14">
                  <c:v>27.7</c:v>
                </c:pt>
                <c:pt idx="15">
                  <c:v>36.700000000000003</c:v>
                </c:pt>
                <c:pt idx="16">
                  <c:v>8</c:v>
                </c:pt>
                <c:pt idx="17">
                  <c:v>25.2</c:v>
                </c:pt>
                <c:pt idx="18">
                  <c:v>20.7</c:v>
                </c:pt>
                <c:pt idx="19">
                  <c:v>27.9</c:v>
                </c:pt>
                <c:pt idx="20">
                  <c:v>34</c:v>
                </c:pt>
                <c:pt idx="21">
                  <c:v>37.200000000000003</c:v>
                </c:pt>
                <c:pt idx="22">
                  <c:v>42.9</c:v>
                </c:pt>
                <c:pt idx="23">
                  <c:v>75</c:v>
                </c:pt>
                <c:pt idx="24">
                  <c:v>14.5</c:v>
                </c:pt>
                <c:pt idx="25">
                  <c:v>10.5</c:v>
                </c:pt>
                <c:pt idx="26">
                  <c:v>12.7</c:v>
                </c:pt>
                <c:pt idx="27">
                  <c:v>9.5</c:v>
                </c:pt>
                <c:pt idx="28">
                  <c:v>20.3</c:v>
                </c:pt>
                <c:pt idx="29">
                  <c:v>11.4</c:v>
                </c:pt>
                <c:pt idx="30">
                  <c:v>16.2</c:v>
                </c:pt>
                <c:pt idx="31">
                  <c:v>21.9</c:v>
                </c:pt>
                <c:pt idx="32">
                  <c:v>27.7</c:v>
                </c:pt>
                <c:pt idx="33">
                  <c:v>28.4</c:v>
                </c:pt>
                <c:pt idx="34">
                  <c:v>13.6</c:v>
                </c:pt>
                <c:pt idx="35">
                  <c:v>29.1</c:v>
                </c:pt>
                <c:pt idx="36">
                  <c:v>69.2</c:v>
                </c:pt>
                <c:pt idx="37">
                  <c:v>26.2</c:v>
                </c:pt>
                <c:pt idx="38">
                  <c:v>29.6</c:v>
                </c:pt>
                <c:pt idx="39">
                  <c:v>31.7</c:v>
                </c:pt>
                <c:pt idx="40">
                  <c:v>20.100000000000001</c:v>
                </c:pt>
                <c:pt idx="41">
                  <c:v>23.1</c:v>
                </c:pt>
                <c:pt idx="42">
                  <c:v>31.5</c:v>
                </c:pt>
                <c:pt idx="43">
                  <c:v>15.2</c:v>
                </c:pt>
                <c:pt idx="44">
                  <c:v>16.899999999999999</c:v>
                </c:pt>
                <c:pt idx="45">
                  <c:v>27.6</c:v>
                </c:pt>
                <c:pt idx="46">
                  <c:v>13.3</c:v>
                </c:pt>
                <c:pt idx="47">
                  <c:v>30.2</c:v>
                </c:pt>
                <c:pt idx="48">
                  <c:v>5.0999999999999996</c:v>
                </c:pt>
                <c:pt idx="49">
                  <c:v>26.2</c:v>
                </c:pt>
                <c:pt idx="50">
                  <c:v>53.5</c:v>
                </c:pt>
                <c:pt idx="51">
                  <c:v>23.9</c:v>
                </c:pt>
                <c:pt idx="52">
                  <c:v>75</c:v>
                </c:pt>
                <c:pt idx="53">
                  <c:v>14.3</c:v>
                </c:pt>
                <c:pt idx="54">
                  <c:v>22.5</c:v>
                </c:pt>
                <c:pt idx="55">
                  <c:v>64.8</c:v>
                </c:pt>
                <c:pt idx="56">
                  <c:v>15</c:v>
                </c:pt>
                <c:pt idx="57">
                  <c:v>41.2</c:v>
                </c:pt>
                <c:pt idx="58">
                  <c:v>41.4</c:v>
                </c:pt>
                <c:pt idx="59">
                  <c:v>10.1</c:v>
                </c:pt>
                <c:pt idx="60">
                  <c:v>30.2</c:v>
                </c:pt>
                <c:pt idx="61">
                  <c:v>33.6</c:v>
                </c:pt>
                <c:pt idx="62">
                  <c:v>71.7</c:v>
                </c:pt>
                <c:pt idx="63">
                  <c:v>13.2</c:v>
                </c:pt>
                <c:pt idx="64">
                  <c:v>15.8</c:v>
                </c:pt>
                <c:pt idx="65">
                  <c:v>56.3</c:v>
                </c:pt>
                <c:pt idx="66">
                  <c:v>17.3</c:v>
                </c:pt>
                <c:pt idx="67">
                  <c:v>11.4</c:v>
                </c:pt>
                <c:pt idx="68">
                  <c:v>14.1</c:v>
                </c:pt>
                <c:pt idx="69">
                  <c:v>15.3</c:v>
                </c:pt>
                <c:pt idx="70">
                  <c:v>26.3</c:v>
                </c:pt>
                <c:pt idx="71">
                  <c:v>14.6</c:v>
                </c:pt>
                <c:pt idx="72">
                  <c:v>31.8</c:v>
                </c:pt>
                <c:pt idx="73">
                  <c:v>37.300000000000004</c:v>
                </c:pt>
                <c:pt idx="74">
                  <c:v>9.7000000000000011</c:v>
                </c:pt>
                <c:pt idx="75">
                  <c:v>17.100000000000001</c:v>
                </c:pt>
                <c:pt idx="76">
                  <c:v>23</c:v>
                </c:pt>
                <c:pt idx="77">
                  <c:v>25.5</c:v>
                </c:pt>
                <c:pt idx="78">
                  <c:v>30.6</c:v>
                </c:pt>
                <c:pt idx="79">
                  <c:v>14.5</c:v>
                </c:pt>
                <c:pt idx="80">
                  <c:v>37.200000000000003</c:v>
                </c:pt>
                <c:pt idx="81">
                  <c:v>46.7</c:v>
                </c:pt>
                <c:pt idx="82">
                  <c:v>72.099999999999994</c:v>
                </c:pt>
                <c:pt idx="83">
                  <c:v>67.900000000000006</c:v>
                </c:pt>
                <c:pt idx="84">
                  <c:v>32.4</c:v>
                </c:pt>
                <c:pt idx="85">
                  <c:v>83.3</c:v>
                </c:pt>
              </c:numCache>
            </c:numRef>
          </c:xVal>
          <c:yVal>
            <c:numRef>
              <c:f>FP!$B$2:$B$87</c:f>
              <c:numCache>
                <c:formatCode>General</c:formatCode>
                <c:ptCount val="86"/>
                <c:pt idx="0">
                  <c:v>6987</c:v>
                </c:pt>
                <c:pt idx="1">
                  <c:v>16808</c:v>
                </c:pt>
                <c:pt idx="2">
                  <c:v>15021</c:v>
                </c:pt>
                <c:pt idx="3">
                  <c:v>27182</c:v>
                </c:pt>
                <c:pt idx="4">
                  <c:v>26633</c:v>
                </c:pt>
                <c:pt idx="5">
                  <c:v>42509</c:v>
                </c:pt>
                <c:pt idx="6">
                  <c:v>26764</c:v>
                </c:pt>
                <c:pt idx="7">
                  <c:v>22413</c:v>
                </c:pt>
                <c:pt idx="8">
                  <c:v>21066</c:v>
                </c:pt>
                <c:pt idx="9">
                  <c:v>15872</c:v>
                </c:pt>
                <c:pt idx="10">
                  <c:v>21626</c:v>
                </c:pt>
                <c:pt idx="11">
                  <c:v>27232</c:v>
                </c:pt>
                <c:pt idx="12">
                  <c:v>17667</c:v>
                </c:pt>
                <c:pt idx="13">
                  <c:v>23454</c:v>
                </c:pt>
                <c:pt idx="14">
                  <c:v>18930</c:v>
                </c:pt>
                <c:pt idx="15">
                  <c:v>25853</c:v>
                </c:pt>
                <c:pt idx="16">
                  <c:v>17897</c:v>
                </c:pt>
                <c:pt idx="17">
                  <c:v>25635</c:v>
                </c:pt>
                <c:pt idx="18">
                  <c:v>25108</c:v>
                </c:pt>
                <c:pt idx="19">
                  <c:v>19803</c:v>
                </c:pt>
                <c:pt idx="20">
                  <c:v>20136</c:v>
                </c:pt>
                <c:pt idx="21">
                  <c:v>17984</c:v>
                </c:pt>
                <c:pt idx="22">
                  <c:v>18380</c:v>
                </c:pt>
                <c:pt idx="23">
                  <c:v>16492</c:v>
                </c:pt>
                <c:pt idx="24">
                  <c:v>24161</c:v>
                </c:pt>
                <c:pt idx="25">
                  <c:v>26146</c:v>
                </c:pt>
                <c:pt idx="26">
                  <c:v>26280</c:v>
                </c:pt>
                <c:pt idx="27">
                  <c:v>26269</c:v>
                </c:pt>
                <c:pt idx="28">
                  <c:v>20616</c:v>
                </c:pt>
                <c:pt idx="29">
                  <c:v>21558</c:v>
                </c:pt>
                <c:pt idx="30">
                  <c:v>21339</c:v>
                </c:pt>
                <c:pt idx="31">
                  <c:v>18990</c:v>
                </c:pt>
                <c:pt idx="32">
                  <c:v>17627</c:v>
                </c:pt>
                <c:pt idx="33">
                  <c:v>25115</c:v>
                </c:pt>
                <c:pt idx="34">
                  <c:v>25564</c:v>
                </c:pt>
                <c:pt idx="35">
                  <c:v>30026</c:v>
                </c:pt>
                <c:pt idx="36">
                  <c:v>20003</c:v>
                </c:pt>
                <c:pt idx="37">
                  <c:v>22903</c:v>
                </c:pt>
                <c:pt idx="38">
                  <c:v>22967</c:v>
                </c:pt>
                <c:pt idx="39">
                  <c:v>22484</c:v>
                </c:pt>
                <c:pt idx="40">
                  <c:v>24958</c:v>
                </c:pt>
                <c:pt idx="41">
                  <c:v>18399</c:v>
                </c:pt>
                <c:pt idx="42">
                  <c:v>23598</c:v>
                </c:pt>
                <c:pt idx="43">
                  <c:v>26432</c:v>
                </c:pt>
                <c:pt idx="44">
                  <c:v>23686</c:v>
                </c:pt>
                <c:pt idx="45">
                  <c:v>24033</c:v>
                </c:pt>
                <c:pt idx="46">
                  <c:v>24370</c:v>
                </c:pt>
                <c:pt idx="47">
                  <c:v>18168</c:v>
                </c:pt>
                <c:pt idx="48">
                  <c:v>18243</c:v>
                </c:pt>
                <c:pt idx="49">
                  <c:v>20045</c:v>
                </c:pt>
                <c:pt idx="50">
                  <c:v>15865</c:v>
                </c:pt>
                <c:pt idx="51">
                  <c:v>19914</c:v>
                </c:pt>
                <c:pt idx="52">
                  <c:v>17275</c:v>
                </c:pt>
                <c:pt idx="53">
                  <c:v>24253</c:v>
                </c:pt>
                <c:pt idx="54">
                  <c:v>22903</c:v>
                </c:pt>
                <c:pt idx="55">
                  <c:v>23855</c:v>
                </c:pt>
                <c:pt idx="56">
                  <c:v>24630</c:v>
                </c:pt>
                <c:pt idx="57">
                  <c:v>17917</c:v>
                </c:pt>
                <c:pt idx="58">
                  <c:v>18165</c:v>
                </c:pt>
                <c:pt idx="59">
                  <c:v>25429</c:v>
                </c:pt>
                <c:pt idx="60">
                  <c:v>24079</c:v>
                </c:pt>
                <c:pt idx="61">
                  <c:v>24590</c:v>
                </c:pt>
                <c:pt idx="62">
                  <c:v>30050</c:v>
                </c:pt>
                <c:pt idx="63">
                  <c:v>25379</c:v>
                </c:pt>
                <c:pt idx="64">
                  <c:v>17485</c:v>
                </c:pt>
                <c:pt idx="65">
                  <c:v>22743</c:v>
                </c:pt>
                <c:pt idx="66">
                  <c:v>22089</c:v>
                </c:pt>
                <c:pt idx="67">
                  <c:v>24279</c:v>
                </c:pt>
                <c:pt idx="68">
                  <c:v>19270</c:v>
                </c:pt>
                <c:pt idx="69">
                  <c:v>17559</c:v>
                </c:pt>
                <c:pt idx="70">
                  <c:v>17463</c:v>
                </c:pt>
                <c:pt idx="71">
                  <c:v>21036</c:v>
                </c:pt>
                <c:pt idx="72">
                  <c:v>15777</c:v>
                </c:pt>
                <c:pt idx="73">
                  <c:v>18620</c:v>
                </c:pt>
                <c:pt idx="74">
                  <c:v>25260</c:v>
                </c:pt>
                <c:pt idx="75">
                  <c:v>19993</c:v>
                </c:pt>
                <c:pt idx="76">
                  <c:v>16171</c:v>
                </c:pt>
                <c:pt idx="77">
                  <c:v>17799</c:v>
                </c:pt>
                <c:pt idx="78">
                  <c:v>15694</c:v>
                </c:pt>
                <c:pt idx="79">
                  <c:v>24500</c:v>
                </c:pt>
                <c:pt idx="80">
                  <c:v>20713</c:v>
                </c:pt>
                <c:pt idx="81">
                  <c:v>21654</c:v>
                </c:pt>
                <c:pt idx="82">
                  <c:v>18499</c:v>
                </c:pt>
                <c:pt idx="83">
                  <c:v>21545</c:v>
                </c:pt>
                <c:pt idx="84">
                  <c:v>15205</c:v>
                </c:pt>
                <c:pt idx="85">
                  <c:v>15583</c:v>
                </c:pt>
              </c:numCache>
            </c:numRef>
          </c:yVal>
          <c:bubbleSize>
            <c:numRef>
              <c:f>FP!$D$2:$D$87</c:f>
              <c:numCache>
                <c:formatCode>General</c:formatCode>
                <c:ptCount val="86"/>
                <c:pt idx="0">
                  <c:v>30</c:v>
                </c:pt>
                <c:pt idx="1">
                  <c:v>34</c:v>
                </c:pt>
                <c:pt idx="2">
                  <c:v>36</c:v>
                </c:pt>
                <c:pt idx="3">
                  <c:v>39</c:v>
                </c:pt>
                <c:pt idx="4">
                  <c:v>44</c:v>
                </c:pt>
                <c:pt idx="5">
                  <c:v>44</c:v>
                </c:pt>
                <c:pt idx="6">
                  <c:v>46</c:v>
                </c:pt>
                <c:pt idx="7">
                  <c:v>52</c:v>
                </c:pt>
                <c:pt idx="8">
                  <c:v>56</c:v>
                </c:pt>
                <c:pt idx="9">
                  <c:v>56</c:v>
                </c:pt>
                <c:pt idx="10">
                  <c:v>57</c:v>
                </c:pt>
                <c:pt idx="11">
                  <c:v>58</c:v>
                </c:pt>
                <c:pt idx="12">
                  <c:v>59</c:v>
                </c:pt>
                <c:pt idx="13">
                  <c:v>59</c:v>
                </c:pt>
                <c:pt idx="14">
                  <c:v>61</c:v>
                </c:pt>
                <c:pt idx="15">
                  <c:v>61</c:v>
                </c:pt>
                <c:pt idx="16">
                  <c:v>63</c:v>
                </c:pt>
                <c:pt idx="17">
                  <c:v>64</c:v>
                </c:pt>
                <c:pt idx="18">
                  <c:v>65</c:v>
                </c:pt>
                <c:pt idx="19">
                  <c:v>65</c:v>
                </c:pt>
                <c:pt idx="20">
                  <c:v>65</c:v>
                </c:pt>
                <c:pt idx="21">
                  <c:v>65</c:v>
                </c:pt>
                <c:pt idx="22">
                  <c:v>65</c:v>
                </c:pt>
                <c:pt idx="23">
                  <c:v>65</c:v>
                </c:pt>
                <c:pt idx="24">
                  <c:v>67</c:v>
                </c:pt>
                <c:pt idx="25">
                  <c:v>68</c:v>
                </c:pt>
                <c:pt idx="26">
                  <c:v>68</c:v>
                </c:pt>
                <c:pt idx="27">
                  <c:v>69</c:v>
                </c:pt>
                <c:pt idx="28">
                  <c:v>69</c:v>
                </c:pt>
                <c:pt idx="29">
                  <c:v>71</c:v>
                </c:pt>
                <c:pt idx="30">
                  <c:v>71</c:v>
                </c:pt>
                <c:pt idx="31">
                  <c:v>71</c:v>
                </c:pt>
                <c:pt idx="32">
                  <c:v>71</c:v>
                </c:pt>
                <c:pt idx="33">
                  <c:v>71</c:v>
                </c:pt>
                <c:pt idx="34">
                  <c:v>72</c:v>
                </c:pt>
                <c:pt idx="35">
                  <c:v>72</c:v>
                </c:pt>
                <c:pt idx="36">
                  <c:v>72</c:v>
                </c:pt>
                <c:pt idx="37">
                  <c:v>73</c:v>
                </c:pt>
                <c:pt idx="38">
                  <c:v>73</c:v>
                </c:pt>
                <c:pt idx="39">
                  <c:v>74</c:v>
                </c:pt>
                <c:pt idx="40">
                  <c:v>75</c:v>
                </c:pt>
                <c:pt idx="41">
                  <c:v>76</c:v>
                </c:pt>
                <c:pt idx="42">
                  <c:v>76</c:v>
                </c:pt>
                <c:pt idx="43">
                  <c:v>77</c:v>
                </c:pt>
                <c:pt idx="44">
                  <c:v>77</c:v>
                </c:pt>
                <c:pt idx="45">
                  <c:v>77</c:v>
                </c:pt>
                <c:pt idx="46">
                  <c:v>78</c:v>
                </c:pt>
                <c:pt idx="47">
                  <c:v>78</c:v>
                </c:pt>
                <c:pt idx="48">
                  <c:v>79</c:v>
                </c:pt>
                <c:pt idx="49">
                  <c:v>79</c:v>
                </c:pt>
                <c:pt idx="50">
                  <c:v>79</c:v>
                </c:pt>
                <c:pt idx="51">
                  <c:v>80</c:v>
                </c:pt>
                <c:pt idx="52">
                  <c:v>80</c:v>
                </c:pt>
                <c:pt idx="53">
                  <c:v>81</c:v>
                </c:pt>
                <c:pt idx="54">
                  <c:v>81</c:v>
                </c:pt>
                <c:pt idx="55">
                  <c:v>81</c:v>
                </c:pt>
                <c:pt idx="56">
                  <c:v>82</c:v>
                </c:pt>
                <c:pt idx="57">
                  <c:v>82</c:v>
                </c:pt>
                <c:pt idx="58">
                  <c:v>82</c:v>
                </c:pt>
                <c:pt idx="59">
                  <c:v>83</c:v>
                </c:pt>
                <c:pt idx="60">
                  <c:v>83</c:v>
                </c:pt>
                <c:pt idx="61">
                  <c:v>84</c:v>
                </c:pt>
                <c:pt idx="62">
                  <c:v>84</c:v>
                </c:pt>
                <c:pt idx="63">
                  <c:v>85</c:v>
                </c:pt>
                <c:pt idx="64">
                  <c:v>85</c:v>
                </c:pt>
                <c:pt idx="65">
                  <c:v>85</c:v>
                </c:pt>
                <c:pt idx="66">
                  <c:v>86</c:v>
                </c:pt>
                <c:pt idx="67">
                  <c:v>87</c:v>
                </c:pt>
                <c:pt idx="68">
                  <c:v>87</c:v>
                </c:pt>
                <c:pt idx="69">
                  <c:v>87</c:v>
                </c:pt>
                <c:pt idx="70">
                  <c:v>87</c:v>
                </c:pt>
                <c:pt idx="71">
                  <c:v>88</c:v>
                </c:pt>
                <c:pt idx="72">
                  <c:v>88</c:v>
                </c:pt>
                <c:pt idx="73">
                  <c:v>89</c:v>
                </c:pt>
                <c:pt idx="74">
                  <c:v>90</c:v>
                </c:pt>
                <c:pt idx="75">
                  <c:v>90</c:v>
                </c:pt>
                <c:pt idx="76">
                  <c:v>90</c:v>
                </c:pt>
                <c:pt idx="77">
                  <c:v>90</c:v>
                </c:pt>
                <c:pt idx="78">
                  <c:v>90</c:v>
                </c:pt>
                <c:pt idx="79">
                  <c:v>91</c:v>
                </c:pt>
                <c:pt idx="80">
                  <c:v>91</c:v>
                </c:pt>
                <c:pt idx="81">
                  <c:v>92</c:v>
                </c:pt>
                <c:pt idx="82">
                  <c:v>93</c:v>
                </c:pt>
                <c:pt idx="83">
                  <c:v>95</c:v>
                </c:pt>
                <c:pt idx="84">
                  <c:v>97</c:v>
                </c:pt>
                <c:pt idx="85">
                  <c:v>100</c:v>
                </c:pt>
              </c:numCache>
            </c:numRef>
          </c:bubbleSize>
        </c:ser>
        <c:ser>
          <c:idx val="3"/>
          <c:order val="3"/>
          <c:tx>
            <c:v>Public Flagship</c:v>
          </c:tx>
          <c:spPr>
            <a:solidFill>
              <a:srgbClr val="934BC9"/>
            </a:solidFill>
            <a:ln>
              <a:solidFill>
                <a:prstClr val="black">
                  <a:alpha val="50000"/>
                </a:prstClr>
              </a:solidFill>
            </a:ln>
          </c:spPr>
          <c:xVal>
            <c:numRef>
              <c:f>Flagships!$C$2:$C$51</c:f>
              <c:numCache>
                <c:formatCode>General</c:formatCode>
                <c:ptCount val="50"/>
                <c:pt idx="0">
                  <c:v>67.3</c:v>
                </c:pt>
                <c:pt idx="1">
                  <c:v>31.9</c:v>
                </c:pt>
                <c:pt idx="2">
                  <c:v>59.7</c:v>
                </c:pt>
                <c:pt idx="3">
                  <c:v>57.9</c:v>
                </c:pt>
                <c:pt idx="4">
                  <c:v>91.1</c:v>
                </c:pt>
                <c:pt idx="5">
                  <c:v>67.900000000000006</c:v>
                </c:pt>
                <c:pt idx="6">
                  <c:v>80.7</c:v>
                </c:pt>
                <c:pt idx="7">
                  <c:v>77.099999999999994</c:v>
                </c:pt>
                <c:pt idx="8">
                  <c:v>84.5</c:v>
                </c:pt>
                <c:pt idx="9">
                  <c:v>79.8</c:v>
                </c:pt>
                <c:pt idx="10">
                  <c:v>50.3</c:v>
                </c:pt>
                <c:pt idx="11">
                  <c:v>55.1</c:v>
                </c:pt>
                <c:pt idx="12">
                  <c:v>84.4</c:v>
                </c:pt>
                <c:pt idx="13">
                  <c:v>71.099999999999994</c:v>
                </c:pt>
                <c:pt idx="14">
                  <c:v>69.599999999999994</c:v>
                </c:pt>
                <c:pt idx="15">
                  <c:v>61</c:v>
                </c:pt>
                <c:pt idx="16">
                  <c:v>58.2</c:v>
                </c:pt>
                <c:pt idx="17">
                  <c:v>58.8</c:v>
                </c:pt>
                <c:pt idx="18">
                  <c:v>57.2</c:v>
                </c:pt>
                <c:pt idx="19">
                  <c:v>81.5</c:v>
                </c:pt>
                <c:pt idx="20">
                  <c:v>68.900000000000006</c:v>
                </c:pt>
                <c:pt idx="21">
                  <c:v>89.7</c:v>
                </c:pt>
                <c:pt idx="22">
                  <c:v>70.099999999999994</c:v>
                </c:pt>
                <c:pt idx="23">
                  <c:v>58.7</c:v>
                </c:pt>
                <c:pt idx="24">
                  <c:v>69.400000000000006</c:v>
                </c:pt>
                <c:pt idx="25">
                  <c:v>42.9</c:v>
                </c:pt>
                <c:pt idx="26">
                  <c:v>64.2</c:v>
                </c:pt>
                <c:pt idx="27">
                  <c:v>49.3</c:v>
                </c:pt>
                <c:pt idx="28">
                  <c:v>75.2</c:v>
                </c:pt>
                <c:pt idx="29">
                  <c:v>77</c:v>
                </c:pt>
                <c:pt idx="30">
                  <c:v>44</c:v>
                </c:pt>
                <c:pt idx="31">
                  <c:v>46.8</c:v>
                </c:pt>
                <c:pt idx="32">
                  <c:v>88.1</c:v>
                </c:pt>
                <c:pt idx="33">
                  <c:v>51.2</c:v>
                </c:pt>
                <c:pt idx="34">
                  <c:v>78.099999999999994</c:v>
                </c:pt>
                <c:pt idx="35">
                  <c:v>63.3</c:v>
                </c:pt>
                <c:pt idx="36">
                  <c:v>67.8</c:v>
                </c:pt>
                <c:pt idx="37">
                  <c:v>85.3</c:v>
                </c:pt>
                <c:pt idx="38">
                  <c:v>62.7</c:v>
                </c:pt>
                <c:pt idx="39">
                  <c:v>67.599999999999994</c:v>
                </c:pt>
                <c:pt idx="40">
                  <c:v>49.6</c:v>
                </c:pt>
                <c:pt idx="41">
                  <c:v>60.5</c:v>
                </c:pt>
                <c:pt idx="42">
                  <c:v>80.3</c:v>
                </c:pt>
                <c:pt idx="43">
                  <c:v>56.4</c:v>
                </c:pt>
                <c:pt idx="44">
                  <c:v>76.599999999999994</c:v>
                </c:pt>
                <c:pt idx="45">
                  <c:v>92.7</c:v>
                </c:pt>
                <c:pt idx="46">
                  <c:v>80.400000000000006</c:v>
                </c:pt>
                <c:pt idx="47">
                  <c:v>58.8</c:v>
                </c:pt>
                <c:pt idx="48">
                  <c:v>83</c:v>
                </c:pt>
                <c:pt idx="49">
                  <c:v>53</c:v>
                </c:pt>
              </c:numCache>
            </c:numRef>
          </c:xVal>
          <c:yVal>
            <c:numRef>
              <c:f>Flagships!$B$2:$B$51</c:f>
              <c:numCache>
                <c:formatCode>General</c:formatCode>
                <c:ptCount val="50"/>
                <c:pt idx="0">
                  <c:v>13866</c:v>
                </c:pt>
                <c:pt idx="1">
                  <c:v>10541</c:v>
                </c:pt>
                <c:pt idx="2">
                  <c:v>8148</c:v>
                </c:pt>
                <c:pt idx="3">
                  <c:v>7763</c:v>
                </c:pt>
                <c:pt idx="4">
                  <c:v>7908</c:v>
                </c:pt>
                <c:pt idx="5">
                  <c:v>11352</c:v>
                </c:pt>
                <c:pt idx="6">
                  <c:v>6382</c:v>
                </c:pt>
                <c:pt idx="7">
                  <c:v>7815</c:v>
                </c:pt>
                <c:pt idx="8">
                  <c:v>3291</c:v>
                </c:pt>
                <c:pt idx="9">
                  <c:v>3799</c:v>
                </c:pt>
                <c:pt idx="10">
                  <c:v>5654</c:v>
                </c:pt>
                <c:pt idx="11">
                  <c:v>10284</c:v>
                </c:pt>
                <c:pt idx="12">
                  <c:v>6118</c:v>
                </c:pt>
                <c:pt idx="13">
                  <c:v>3637</c:v>
                </c:pt>
                <c:pt idx="14">
                  <c:v>8252</c:v>
                </c:pt>
                <c:pt idx="15">
                  <c:v>10969</c:v>
                </c:pt>
                <c:pt idx="16">
                  <c:v>9959</c:v>
                </c:pt>
                <c:pt idx="17">
                  <c:v>1745</c:v>
                </c:pt>
                <c:pt idx="18">
                  <c:v>10673</c:v>
                </c:pt>
                <c:pt idx="19">
                  <c:v>5239</c:v>
                </c:pt>
                <c:pt idx="20">
                  <c:v>5979</c:v>
                </c:pt>
                <c:pt idx="21">
                  <c:v>5305</c:v>
                </c:pt>
                <c:pt idx="22">
                  <c:v>5843</c:v>
                </c:pt>
                <c:pt idx="23">
                  <c:v>9726</c:v>
                </c:pt>
                <c:pt idx="24">
                  <c:v>11173</c:v>
                </c:pt>
                <c:pt idx="25">
                  <c:v>12603</c:v>
                </c:pt>
                <c:pt idx="26">
                  <c:v>8551</c:v>
                </c:pt>
                <c:pt idx="27">
                  <c:v>8908</c:v>
                </c:pt>
                <c:pt idx="28">
                  <c:v>9211</c:v>
                </c:pt>
                <c:pt idx="29">
                  <c:v>14914</c:v>
                </c:pt>
                <c:pt idx="30">
                  <c:v>5557</c:v>
                </c:pt>
                <c:pt idx="31">
                  <c:v>4912</c:v>
                </c:pt>
                <c:pt idx="32">
                  <c:v>3263</c:v>
                </c:pt>
                <c:pt idx="33">
                  <c:v>7975</c:v>
                </c:pt>
                <c:pt idx="34">
                  <c:v>10083</c:v>
                </c:pt>
                <c:pt idx="35">
                  <c:v>14383</c:v>
                </c:pt>
                <c:pt idx="36">
                  <c:v>8264</c:v>
                </c:pt>
                <c:pt idx="37">
                  <c:v>15781</c:v>
                </c:pt>
                <c:pt idx="38">
                  <c:v>10169</c:v>
                </c:pt>
                <c:pt idx="39">
                  <c:v>8719</c:v>
                </c:pt>
                <c:pt idx="40">
                  <c:v>10156</c:v>
                </c:pt>
                <c:pt idx="41">
                  <c:v>10587</c:v>
                </c:pt>
                <c:pt idx="42">
                  <c:v>6077</c:v>
                </c:pt>
                <c:pt idx="43">
                  <c:v>9755</c:v>
                </c:pt>
                <c:pt idx="44">
                  <c:v>5233</c:v>
                </c:pt>
                <c:pt idx="45">
                  <c:v>4638</c:v>
                </c:pt>
                <c:pt idx="46">
                  <c:v>5633</c:v>
                </c:pt>
                <c:pt idx="47">
                  <c:v>6703</c:v>
                </c:pt>
                <c:pt idx="48">
                  <c:v>6478</c:v>
                </c:pt>
                <c:pt idx="49">
                  <c:v>4498</c:v>
                </c:pt>
              </c:numCache>
            </c:numRef>
          </c:yVal>
          <c:bubbleSize>
            <c:numRef>
              <c:f>Flagships!$D$2:$D$51</c:f>
              <c:numCache>
                <c:formatCode>General</c:formatCode>
                <c:ptCount val="50"/>
                <c:pt idx="0">
                  <c:v>19</c:v>
                </c:pt>
                <c:pt idx="1">
                  <c:v>26</c:v>
                </c:pt>
                <c:pt idx="2">
                  <c:v>25</c:v>
                </c:pt>
                <c:pt idx="3">
                  <c:v>19</c:v>
                </c:pt>
                <c:pt idx="4">
                  <c:v>26</c:v>
                </c:pt>
                <c:pt idx="5">
                  <c:v>15</c:v>
                </c:pt>
                <c:pt idx="6">
                  <c:v>16</c:v>
                </c:pt>
                <c:pt idx="7">
                  <c:v>12</c:v>
                </c:pt>
                <c:pt idx="8">
                  <c:v>28</c:v>
                </c:pt>
                <c:pt idx="9">
                  <c:v>18</c:v>
                </c:pt>
                <c:pt idx="10">
                  <c:v>23</c:v>
                </c:pt>
                <c:pt idx="11">
                  <c:v>33</c:v>
                </c:pt>
                <c:pt idx="12">
                  <c:v>18</c:v>
                </c:pt>
                <c:pt idx="13">
                  <c:v>18</c:v>
                </c:pt>
                <c:pt idx="14">
                  <c:v>15</c:v>
                </c:pt>
                <c:pt idx="15">
                  <c:v>20</c:v>
                </c:pt>
                <c:pt idx="16">
                  <c:v>22</c:v>
                </c:pt>
                <c:pt idx="17">
                  <c:v>17</c:v>
                </c:pt>
                <c:pt idx="18">
                  <c:v>33</c:v>
                </c:pt>
                <c:pt idx="19">
                  <c:v>12</c:v>
                </c:pt>
                <c:pt idx="20">
                  <c:v>21</c:v>
                </c:pt>
                <c:pt idx="21">
                  <c:v>15</c:v>
                </c:pt>
                <c:pt idx="22">
                  <c:v>20</c:v>
                </c:pt>
                <c:pt idx="23">
                  <c:v>22</c:v>
                </c:pt>
                <c:pt idx="24">
                  <c:v>18</c:v>
                </c:pt>
                <c:pt idx="25">
                  <c:v>34</c:v>
                </c:pt>
                <c:pt idx="26">
                  <c:v>22</c:v>
                </c:pt>
                <c:pt idx="27">
                  <c:v>23</c:v>
                </c:pt>
                <c:pt idx="28">
                  <c:v>19</c:v>
                </c:pt>
                <c:pt idx="29">
                  <c:v>27</c:v>
                </c:pt>
                <c:pt idx="30">
                  <c:v>35</c:v>
                </c:pt>
                <c:pt idx="31">
                  <c:v>43</c:v>
                </c:pt>
                <c:pt idx="32">
                  <c:v>18</c:v>
                </c:pt>
                <c:pt idx="33">
                  <c:v>19</c:v>
                </c:pt>
                <c:pt idx="34">
                  <c:v>18</c:v>
                </c:pt>
                <c:pt idx="35">
                  <c:v>27</c:v>
                </c:pt>
                <c:pt idx="36">
                  <c:v>21</c:v>
                </c:pt>
                <c:pt idx="37">
                  <c:v>14</c:v>
                </c:pt>
                <c:pt idx="38">
                  <c:v>23</c:v>
                </c:pt>
                <c:pt idx="39">
                  <c:v>18</c:v>
                </c:pt>
                <c:pt idx="40">
                  <c:v>32</c:v>
                </c:pt>
                <c:pt idx="41">
                  <c:v>26</c:v>
                </c:pt>
                <c:pt idx="42">
                  <c:v>25</c:v>
                </c:pt>
                <c:pt idx="43">
                  <c:v>18</c:v>
                </c:pt>
                <c:pt idx="44">
                  <c:v>22</c:v>
                </c:pt>
                <c:pt idx="45">
                  <c:v>11</c:v>
                </c:pt>
                <c:pt idx="46">
                  <c:v>22</c:v>
                </c:pt>
                <c:pt idx="47">
                  <c:v>26</c:v>
                </c:pt>
                <c:pt idx="48">
                  <c:v>13</c:v>
                </c:pt>
                <c:pt idx="49">
                  <c:v>17</c:v>
                </c:pt>
              </c:numCache>
            </c:numRef>
          </c:bubbleSize>
        </c:ser>
        <c:bubbleScale val="20"/>
        <c:axId val="44426752"/>
        <c:axId val="44428672"/>
      </c:bubbleChart>
      <c:valAx>
        <c:axId val="44426752"/>
        <c:scaling>
          <c:orientation val="minMax"/>
          <c:max val="102"/>
          <c:min val="0"/>
        </c:scaling>
        <c:axPos val="b"/>
        <c:title>
          <c:tx>
            <c:rich>
              <a:bodyPr/>
              <a:lstStyle/>
              <a:p>
                <a:pPr>
                  <a:defRPr sz="1400"/>
                </a:pPr>
                <a:r>
                  <a:rPr lang="en-US" sz="1400" b="1" i="0" u="none" strike="noStrike" baseline="0" dirty="0">
                    <a:latin typeface="Calibri" pitchFamily="34" charset="0"/>
                  </a:rPr>
                  <a:t>Six-Year </a:t>
                </a:r>
                <a:r>
                  <a:rPr lang="en-US" sz="1400" dirty="0">
                    <a:latin typeface="Calibri" pitchFamily="34" charset="0"/>
                  </a:rPr>
                  <a:t>Graduation Rate, </a:t>
                </a:r>
                <a:r>
                  <a:rPr lang="en-US" sz="1400" dirty="0" smtClean="0">
                    <a:latin typeface="Calibri" pitchFamily="34" charset="0"/>
                  </a:rPr>
                  <a:t>2010</a:t>
                </a:r>
                <a:endParaRPr lang="en-US" sz="1400" dirty="0">
                  <a:latin typeface="Calibri" pitchFamily="34" charset="0"/>
                </a:endParaRPr>
              </a:p>
            </c:rich>
          </c:tx>
          <c:layout/>
        </c:title>
        <c:numFmt formatCode="General" sourceLinked="0"/>
        <c:tickLblPos val="nextTo"/>
        <c:txPr>
          <a:bodyPr/>
          <a:lstStyle/>
          <a:p>
            <a:pPr>
              <a:defRPr sz="1200"/>
            </a:pPr>
            <a:endParaRPr lang="en-US"/>
          </a:p>
        </c:txPr>
        <c:crossAx val="44428672"/>
        <c:crosses val="autoZero"/>
        <c:crossBetween val="midCat"/>
      </c:valAx>
      <c:valAx>
        <c:axId val="44428672"/>
        <c:scaling>
          <c:logBase val="10"/>
          <c:orientation val="minMax"/>
          <c:max val="60000"/>
          <c:min val="400"/>
        </c:scaling>
        <c:axPos val="l"/>
        <c:title>
          <c:tx>
            <c:rich>
              <a:bodyPr rot="-5400000" vert="horz"/>
              <a:lstStyle/>
              <a:p>
                <a:pPr>
                  <a:defRPr sz="1400"/>
                </a:pPr>
                <a:r>
                  <a:rPr lang="en-US" sz="1400" dirty="0">
                    <a:latin typeface="Calibri" pitchFamily="34" charset="0"/>
                  </a:rPr>
                  <a:t>Net Price for Low-Income ($0-30,000)</a:t>
                </a:r>
                <a:r>
                  <a:rPr lang="en-US" sz="1400" baseline="0" dirty="0">
                    <a:latin typeface="Calibri" pitchFamily="34" charset="0"/>
                  </a:rPr>
                  <a:t> Students</a:t>
                </a:r>
                <a:r>
                  <a:rPr lang="en-US" sz="1400" dirty="0">
                    <a:latin typeface="Calibri" pitchFamily="34" charset="0"/>
                  </a:rPr>
                  <a:t>
</a:t>
                </a:r>
                <a:r>
                  <a:rPr lang="en-US" sz="1400" dirty="0" smtClean="0">
                    <a:latin typeface="Calibri" pitchFamily="34" charset="0"/>
                  </a:rPr>
                  <a:t>2009-10</a:t>
                </a:r>
                <a:endParaRPr lang="en-US" sz="1400" dirty="0">
                  <a:latin typeface="Calibri" pitchFamily="34" charset="0"/>
                </a:endParaRPr>
              </a:p>
            </c:rich>
          </c:tx>
          <c:layout/>
        </c:title>
        <c:numFmt formatCode="&quot;$&quot;#,##0" sourceLinked="0"/>
        <c:minorTickMark val="out"/>
        <c:tickLblPos val="nextTo"/>
        <c:txPr>
          <a:bodyPr/>
          <a:lstStyle/>
          <a:p>
            <a:pPr>
              <a:defRPr sz="1200"/>
            </a:pPr>
            <a:endParaRPr lang="en-US"/>
          </a:p>
        </c:txPr>
        <c:crossAx val="44426752"/>
        <c:crosses val="autoZero"/>
        <c:crossBetween val="midCat"/>
        <c:majorUnit val="10"/>
        <c:minorUnit val="10"/>
      </c:valAx>
    </c:plotArea>
    <c:legend>
      <c:legendPos val="r"/>
      <c:legendEntry>
        <c:idx val="1"/>
        <c:delete val="1"/>
      </c:legendEntry>
      <c:legendEntry>
        <c:idx val="2"/>
        <c:delete val="1"/>
      </c:legendEntry>
      <c:layout>
        <c:manualLayout>
          <c:xMode val="edge"/>
          <c:yMode val="edge"/>
          <c:x val="0.84834725158709134"/>
          <c:y val="0.40183380473161301"/>
          <c:w val="0.13846739861700558"/>
          <c:h val="7.2995243531232809E-2"/>
        </c:manualLayout>
      </c:layout>
      <c:txPr>
        <a:bodyPr/>
        <a:lstStyle/>
        <a:p>
          <a:pPr>
            <a:defRPr sz="1200"/>
          </a:pPr>
          <a:endParaRPr lang="en-US"/>
        </a:p>
      </c:txPr>
    </c:legend>
    <c:plotVisOnly val="1"/>
    <c:dispBlanksAs val="gap"/>
  </c:chart>
  <c:spPr>
    <a:solidFill>
      <a:prstClr val="white"/>
    </a:solidFill>
  </c:spPr>
  <c:externalData r:id="rId1"/>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83495353039887577"/>
        </c:manualLayout>
      </c:layout>
      <c:barChart>
        <c:barDir val="col"/>
        <c:grouping val="clustered"/>
        <c:ser>
          <c:idx val="0"/>
          <c:order val="0"/>
          <c:tx>
            <c:strRef>
              <c:f>Sheet1!$B$1</c:f>
              <c:strCache>
                <c:ptCount val="1"/>
                <c:pt idx="0">
                  <c:v>% with Bachelor's Degree by Age 24</c:v>
                </c:pt>
              </c:strCache>
            </c:strRef>
          </c:tx>
          <c:spPr>
            <a:solidFill>
              <a:srgbClr val="762123"/>
            </a:solidFill>
          </c:spPr>
          <c:dPt>
            <c:idx val="0"/>
            <c:spPr>
              <a:solidFill>
                <a:srgbClr val="E46C0A"/>
              </a:solidFill>
            </c:spPr>
          </c:dPt>
          <c:dLbls>
            <c:dLbl>
              <c:idx val="1"/>
              <c:layout>
                <c:manualLayout>
                  <c:x val="-1.0936132983377304E-7"/>
                  <c:y val="8.3078611075254938E-2"/>
                </c:manualLayout>
              </c:layout>
              <c:dLblPos val="outEnd"/>
              <c:showVal val="1"/>
            </c:dLbl>
            <c:numFmt formatCode="0%" sourceLinked="0"/>
            <c:txPr>
              <a:bodyPr/>
              <a:lstStyle/>
              <a:p>
                <a:pPr>
                  <a:defRPr sz="2400" b="1">
                    <a:solidFill>
                      <a:schemeClr val="bg1"/>
                    </a:solidFill>
                  </a:defRPr>
                </a:pPr>
                <a:endParaRPr lang="en-US"/>
              </a:p>
            </c:txPr>
            <c:dLblPos val="ctr"/>
            <c:showVal val="1"/>
          </c:dLbls>
          <c:cat>
            <c:strRef>
              <c:f>Sheet1!$A$2:$A$3</c:f>
              <c:strCache>
                <c:ptCount val="2"/>
                <c:pt idx="0">
                  <c:v>Highest income quartile</c:v>
                </c:pt>
                <c:pt idx="1">
                  <c:v>Lowest income quartile</c:v>
                </c:pt>
              </c:strCache>
            </c:strRef>
          </c:cat>
          <c:val>
            <c:numRef>
              <c:f>Sheet1!$B$2:$B$3</c:f>
              <c:numCache>
                <c:formatCode>0%</c:formatCode>
                <c:ptCount val="2"/>
                <c:pt idx="0">
                  <c:v>0.79100000000000004</c:v>
                </c:pt>
                <c:pt idx="1">
                  <c:v>0.10700000000000012</c:v>
                </c:pt>
              </c:numCache>
            </c:numRef>
          </c:val>
        </c:ser>
        <c:gapWidth val="100"/>
        <c:axId val="117895168"/>
        <c:axId val="117896704"/>
      </c:barChart>
      <c:catAx>
        <c:axId val="117895168"/>
        <c:scaling>
          <c:orientation val="minMax"/>
        </c:scaling>
        <c:axPos val="b"/>
        <c:tickLblPos val="nextTo"/>
        <c:txPr>
          <a:bodyPr/>
          <a:lstStyle/>
          <a:p>
            <a:pPr>
              <a:defRPr sz="1800"/>
            </a:pPr>
            <a:endParaRPr lang="en-US"/>
          </a:p>
        </c:txPr>
        <c:crossAx val="117896704"/>
        <c:crosses val="autoZero"/>
        <c:auto val="1"/>
        <c:lblAlgn val="ctr"/>
        <c:lblOffset val="100"/>
      </c:catAx>
      <c:valAx>
        <c:axId val="117896704"/>
        <c:scaling>
          <c:orientation val="minMax"/>
          <c:max val="1"/>
          <c:min val="0"/>
        </c:scaling>
        <c:axPos val="l"/>
        <c:title>
          <c:tx>
            <c:rich>
              <a:bodyPr rot="-5400000" vert="horz"/>
              <a:lstStyle/>
              <a:p>
                <a:pPr>
                  <a:defRPr/>
                </a:pPr>
                <a:r>
                  <a:rPr lang="en-US" dirty="0" smtClean="0"/>
                  <a:t>Percent</a:t>
                </a:r>
                <a:r>
                  <a:rPr lang="en-US" baseline="0" dirty="0" smtClean="0"/>
                  <a:t> with Bachelor’s </a:t>
                </a:r>
              </a:p>
              <a:p>
                <a:pPr>
                  <a:defRPr/>
                </a:pPr>
                <a:r>
                  <a:rPr lang="en-US" baseline="0" dirty="0" smtClean="0"/>
                  <a:t>Degree by Age 24</a:t>
                </a:r>
              </a:p>
            </c:rich>
          </c:tx>
          <c:layout/>
        </c:title>
        <c:numFmt formatCode="0%" sourceLinked="0"/>
        <c:tickLblPos val="nextTo"/>
        <c:crossAx val="117895168"/>
        <c:crosses val="autoZero"/>
        <c:crossBetween val="between"/>
        <c:majorUnit val="0.2"/>
      </c:valAx>
    </c:plotArea>
    <c:plotVisOnly val="1"/>
  </c:chart>
  <c:txPr>
    <a:bodyPr/>
    <a:lstStyle/>
    <a:p>
      <a:pPr>
        <a:defRPr sz="1800"/>
      </a:pPr>
      <a:endParaRPr lang="en-US"/>
    </a:p>
  </c:txPr>
  <c:externalData r:id="rId2"/>
  <c:userShapes r:id="rId3"/>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Low SES</c:v>
                </c:pt>
              </c:strCache>
            </c:strRef>
          </c:tx>
          <c:spPr>
            <a:solidFill>
              <a:srgbClr val="762123"/>
            </a:solidFill>
          </c:spPr>
          <c:dLbls>
            <c:numFmt formatCode="0%" sourceLinked="0"/>
            <c:showVal val="1"/>
          </c:dLbls>
          <c:cat>
            <c:strRef>
              <c:f>Sheet1!$A$2:$A$3</c:f>
              <c:strCache>
                <c:ptCount val="2"/>
                <c:pt idx="0">
                  <c:v>Low Math Score</c:v>
                </c:pt>
                <c:pt idx="1">
                  <c:v>High Math Score</c:v>
                </c:pt>
              </c:strCache>
            </c:strRef>
          </c:cat>
          <c:val>
            <c:numRef>
              <c:f>Sheet1!$B$2:$B$3</c:f>
              <c:numCache>
                <c:formatCode>General</c:formatCode>
                <c:ptCount val="2"/>
                <c:pt idx="0">
                  <c:v>3.0000000000000002E-2</c:v>
                </c:pt>
                <c:pt idx="1">
                  <c:v>0.29000000000000031</c:v>
                </c:pt>
              </c:numCache>
            </c:numRef>
          </c:val>
        </c:ser>
        <c:ser>
          <c:idx val="1"/>
          <c:order val="1"/>
          <c:tx>
            <c:strRef>
              <c:f>Sheet1!$C$1</c:f>
              <c:strCache>
                <c:ptCount val="1"/>
                <c:pt idx="0">
                  <c:v>High SES</c:v>
                </c:pt>
              </c:strCache>
            </c:strRef>
          </c:tx>
          <c:spPr>
            <a:solidFill>
              <a:srgbClr val="F47B20"/>
            </a:solidFill>
          </c:spPr>
          <c:dLbls>
            <c:numFmt formatCode="0%" sourceLinked="0"/>
            <c:showVal val="1"/>
          </c:dLbls>
          <c:cat>
            <c:strRef>
              <c:f>Sheet1!$A$2:$A$3</c:f>
              <c:strCache>
                <c:ptCount val="2"/>
                <c:pt idx="0">
                  <c:v>Low Math Score</c:v>
                </c:pt>
                <c:pt idx="1">
                  <c:v>High Math Score</c:v>
                </c:pt>
              </c:strCache>
            </c:strRef>
          </c:cat>
          <c:val>
            <c:numRef>
              <c:f>Sheet1!$C$2:$C$3</c:f>
              <c:numCache>
                <c:formatCode>General</c:formatCode>
                <c:ptCount val="2"/>
                <c:pt idx="0">
                  <c:v>0.30000000000000032</c:v>
                </c:pt>
                <c:pt idx="1">
                  <c:v>0.74000000000000221</c:v>
                </c:pt>
              </c:numCache>
            </c:numRef>
          </c:val>
        </c:ser>
        <c:axId val="120735232"/>
        <c:axId val="120736768"/>
      </c:barChart>
      <c:catAx>
        <c:axId val="120735232"/>
        <c:scaling>
          <c:orientation val="minMax"/>
        </c:scaling>
        <c:axPos val="b"/>
        <c:tickLblPos val="nextTo"/>
        <c:crossAx val="120736768"/>
        <c:crosses val="autoZero"/>
        <c:auto val="1"/>
        <c:lblAlgn val="ctr"/>
        <c:lblOffset val="100"/>
      </c:catAx>
      <c:valAx>
        <c:axId val="120736768"/>
        <c:scaling>
          <c:orientation val="minMax"/>
        </c:scaling>
        <c:axPos val="l"/>
        <c:title>
          <c:tx>
            <c:rich>
              <a:bodyPr rot="-5400000" vert="horz"/>
              <a:lstStyle/>
              <a:p>
                <a:pPr>
                  <a:defRPr/>
                </a:pPr>
                <a:r>
                  <a:rPr lang="en-US" dirty="0" smtClean="0"/>
                  <a:t>% Attained Bachelor’s Degree</a:t>
                </a:r>
                <a:endParaRPr lang="en-US" dirty="0"/>
              </a:p>
            </c:rich>
          </c:tx>
          <c:layout/>
        </c:title>
        <c:numFmt formatCode="0%" sourceLinked="0"/>
        <c:tickLblPos val="nextTo"/>
        <c:crossAx val="120735232"/>
        <c:crosses val="autoZero"/>
        <c:crossBetween val="between"/>
      </c:valAx>
    </c:plotArea>
    <c:legend>
      <c:legendPos val="r"/>
      <c:layout/>
    </c:legend>
    <c:plotVisOnly val="1"/>
    <c:dispBlanksAs val="gap"/>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83495353039887565"/>
        </c:manualLayout>
      </c:layout>
      <c:barChart>
        <c:barDir val="col"/>
        <c:grouping val="clustered"/>
        <c:ser>
          <c:idx val="0"/>
          <c:order val="0"/>
          <c:tx>
            <c:strRef>
              <c:f>Sheet1!$B$1</c:f>
              <c:strCache>
                <c:ptCount val="1"/>
                <c:pt idx="0">
                  <c:v>% with Bachelor's Degree by Age 24</c:v>
                </c:pt>
              </c:strCache>
            </c:strRef>
          </c:tx>
          <c:spPr>
            <a:solidFill>
              <a:srgbClr val="762123"/>
            </a:solidFill>
          </c:spPr>
          <c:dPt>
            <c:idx val="0"/>
            <c:spPr>
              <a:solidFill>
                <a:srgbClr val="E46C0A"/>
              </a:solidFill>
            </c:spPr>
          </c:dPt>
          <c:dLbls>
            <c:dLbl>
              <c:idx val="1"/>
              <c:layout>
                <c:manualLayout>
                  <c:x val="-1.0936132983377303E-7"/>
                  <c:y val="8.3078611075254938E-2"/>
                </c:manualLayout>
              </c:layout>
              <c:dLblPos val="outEnd"/>
              <c:showVal val="1"/>
            </c:dLbl>
            <c:numFmt formatCode="0%" sourceLinked="0"/>
            <c:txPr>
              <a:bodyPr/>
              <a:lstStyle/>
              <a:p>
                <a:pPr>
                  <a:defRPr sz="2400" b="1">
                    <a:solidFill>
                      <a:schemeClr val="bg1"/>
                    </a:solidFill>
                  </a:defRPr>
                </a:pPr>
                <a:endParaRPr lang="en-US"/>
              </a:p>
            </c:txPr>
            <c:dLblPos val="ctr"/>
            <c:showVal val="1"/>
          </c:dLbls>
          <c:cat>
            <c:strRef>
              <c:f>Sheet1!$A$2:$A$3</c:f>
              <c:strCache>
                <c:ptCount val="2"/>
                <c:pt idx="0">
                  <c:v>Highest income quartile</c:v>
                </c:pt>
                <c:pt idx="1">
                  <c:v>Lowest income quartile</c:v>
                </c:pt>
              </c:strCache>
            </c:strRef>
          </c:cat>
          <c:val>
            <c:numRef>
              <c:f>Sheet1!$B$2:$B$3</c:f>
              <c:numCache>
                <c:formatCode>0%</c:formatCode>
                <c:ptCount val="2"/>
                <c:pt idx="0">
                  <c:v>0.79100000000000004</c:v>
                </c:pt>
                <c:pt idx="1">
                  <c:v>0.10700000000000012</c:v>
                </c:pt>
              </c:numCache>
            </c:numRef>
          </c:val>
        </c:ser>
        <c:gapWidth val="100"/>
        <c:axId val="72963200"/>
        <c:axId val="72964736"/>
      </c:barChart>
      <c:catAx>
        <c:axId val="72963200"/>
        <c:scaling>
          <c:orientation val="minMax"/>
        </c:scaling>
        <c:axPos val="b"/>
        <c:tickLblPos val="nextTo"/>
        <c:txPr>
          <a:bodyPr/>
          <a:lstStyle/>
          <a:p>
            <a:pPr>
              <a:defRPr sz="1800"/>
            </a:pPr>
            <a:endParaRPr lang="en-US"/>
          </a:p>
        </c:txPr>
        <c:crossAx val="72964736"/>
        <c:crosses val="autoZero"/>
        <c:auto val="1"/>
        <c:lblAlgn val="ctr"/>
        <c:lblOffset val="100"/>
      </c:catAx>
      <c:valAx>
        <c:axId val="72964736"/>
        <c:scaling>
          <c:orientation val="minMax"/>
          <c:max val="1"/>
          <c:min val="0"/>
        </c:scaling>
        <c:axPos val="l"/>
        <c:title>
          <c:tx>
            <c:rich>
              <a:bodyPr rot="-5400000" vert="horz"/>
              <a:lstStyle/>
              <a:p>
                <a:pPr>
                  <a:defRPr/>
                </a:pPr>
                <a:r>
                  <a:rPr lang="en-US" dirty="0" smtClean="0"/>
                  <a:t>Percent</a:t>
                </a:r>
                <a:r>
                  <a:rPr lang="en-US" baseline="0" dirty="0" smtClean="0"/>
                  <a:t> with Bachelor’s </a:t>
                </a:r>
              </a:p>
              <a:p>
                <a:pPr>
                  <a:defRPr/>
                </a:pPr>
                <a:r>
                  <a:rPr lang="en-US" baseline="0" dirty="0" smtClean="0"/>
                  <a:t>Degree by Age 24</a:t>
                </a:r>
              </a:p>
            </c:rich>
          </c:tx>
          <c:layout/>
        </c:title>
        <c:numFmt formatCode="0%" sourceLinked="0"/>
        <c:tickLblPos val="nextTo"/>
        <c:crossAx val="72963200"/>
        <c:crosses val="autoZero"/>
        <c:crossBetween val="between"/>
        <c:majorUnit val="0.2"/>
      </c:valAx>
    </c:plotArea>
    <c:plotVisOnly val="1"/>
  </c:chart>
  <c:txPr>
    <a:bodyPr/>
    <a:lstStyle/>
    <a:p>
      <a:pPr>
        <a:defRPr sz="1800"/>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Percent Growth</c:v>
                </c:pt>
              </c:strCache>
            </c:strRef>
          </c:tx>
          <c:dLbls>
            <c:numFmt formatCode="0%" sourceLinked="0"/>
            <c:txPr>
              <a:bodyPr/>
              <a:lstStyle/>
              <a:p>
                <a:pPr>
                  <a:defRPr b="1">
                    <a:solidFill>
                      <a:schemeClr val="bg1"/>
                    </a:solidFill>
                  </a:defRPr>
                </a:pPr>
                <a:endParaRPr lang="en-US"/>
              </a:p>
            </c:txPr>
            <c:dLblPos val="ctr"/>
            <c:showVal val="1"/>
          </c:dLbls>
          <c:cat>
            <c:strRef>
              <c:f>Sheet1!$A$2:$A$5</c:f>
              <c:strCache>
                <c:ptCount val="4"/>
                <c:pt idx="0">
                  <c:v>College Tuition 
and Fees</c:v>
                </c:pt>
                <c:pt idx="1">
                  <c:v>Medical 
Care</c:v>
                </c:pt>
                <c:pt idx="2">
                  <c:v>Median Family 
Income</c:v>
                </c:pt>
                <c:pt idx="3">
                  <c:v>Consumer Price 
Index</c:v>
                </c:pt>
              </c:strCache>
            </c:strRef>
          </c:cat>
          <c:val>
            <c:numRef>
              <c:f>Sheet1!$B$2:$B$5</c:f>
              <c:numCache>
                <c:formatCode>0%</c:formatCode>
                <c:ptCount val="4"/>
                <c:pt idx="0">
                  <c:v>5.38</c:v>
                </c:pt>
                <c:pt idx="1">
                  <c:v>2.88</c:v>
                </c:pt>
                <c:pt idx="2">
                  <c:v>1.46</c:v>
                </c:pt>
                <c:pt idx="3">
                  <c:v>1.1800000000000108</c:v>
                </c:pt>
              </c:numCache>
            </c:numRef>
          </c:val>
        </c:ser>
        <c:axId val="72981504"/>
        <c:axId val="71426816"/>
      </c:barChart>
      <c:catAx>
        <c:axId val="72981504"/>
        <c:scaling>
          <c:orientation val="minMax"/>
        </c:scaling>
        <c:axPos val="b"/>
        <c:tickLblPos val="nextTo"/>
        <c:crossAx val="71426816"/>
        <c:crosses val="autoZero"/>
        <c:auto val="1"/>
        <c:lblAlgn val="ctr"/>
        <c:lblOffset val="100"/>
      </c:catAx>
      <c:valAx>
        <c:axId val="71426816"/>
        <c:scaling>
          <c:orientation val="minMax"/>
          <c:max val="6"/>
          <c:min val="0"/>
        </c:scaling>
        <c:axPos val="l"/>
        <c:title>
          <c:tx>
            <c:rich>
              <a:bodyPr rot="-5400000" vert="horz"/>
              <a:lstStyle/>
              <a:p>
                <a:pPr>
                  <a:defRPr/>
                </a:pPr>
                <a:r>
                  <a:rPr lang="en-US" dirty="0" smtClean="0"/>
                  <a:t>Percent</a:t>
                </a:r>
                <a:r>
                  <a:rPr lang="en-US" baseline="0" dirty="0" smtClean="0"/>
                  <a:t> Growth Rate</a:t>
                </a:r>
              </a:p>
              <a:p>
                <a:pPr>
                  <a:defRPr/>
                </a:pPr>
                <a:r>
                  <a:rPr lang="en-US" b="0" baseline="0" dirty="0" smtClean="0"/>
                  <a:t>Current Dollars, 1982-2007</a:t>
                </a:r>
                <a:endParaRPr lang="en-US" b="0" dirty="0"/>
              </a:p>
            </c:rich>
          </c:tx>
          <c:layout/>
        </c:title>
        <c:numFmt formatCode="0%" sourceLinked="0"/>
        <c:tickLblPos val="nextTo"/>
        <c:crossAx val="72981504"/>
        <c:crosses val="autoZero"/>
        <c:crossBetween val="between"/>
        <c:majorUnit val="1"/>
      </c:valAx>
    </c:plotArea>
    <c:plotVisOnly val="1"/>
  </c:chart>
  <c:txPr>
    <a:bodyPr/>
    <a:lstStyle/>
    <a:p>
      <a:pPr>
        <a:defRPr sz="1800"/>
      </a:pPr>
      <a:endParaRPr lang="en-US"/>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Sheet1!$B$1</c:f>
              <c:strCache>
                <c:ptCount val="1"/>
                <c:pt idx="0">
                  <c:v>Percent Growth</c:v>
                </c:pt>
              </c:strCache>
            </c:strRef>
          </c:tx>
          <c:dLbls>
            <c:dLbl>
              <c:idx val="0"/>
              <c:layout>
                <c:manualLayout>
                  <c:x val="1.5511645520548218E-3"/>
                  <c:y val="0.13628201125123721"/>
                </c:manualLayout>
              </c:layout>
              <c:numFmt formatCode="0%" sourceLinked="0"/>
              <c:spPr/>
              <c:txPr>
                <a:bodyPr/>
                <a:lstStyle/>
                <a:p>
                  <a:pPr>
                    <a:defRPr b="1">
                      <a:solidFill>
                        <a:schemeClr val="tx1"/>
                      </a:solidFill>
                    </a:defRPr>
                  </a:pPr>
                  <a:endParaRPr lang="en-US"/>
                </a:p>
              </c:txPr>
              <c:dLblPos val="outEnd"/>
              <c:showVal val="1"/>
            </c:dLbl>
            <c:dLbl>
              <c:idx val="1"/>
              <c:layout>
                <c:manualLayout>
                  <c:x val="-1.5511645520548218E-3"/>
                  <c:y val="1.8578517552507851E-2"/>
                </c:manualLayout>
              </c:layout>
              <c:numFmt formatCode="0%" sourceLinked="0"/>
              <c:spPr/>
              <c:txPr>
                <a:bodyPr/>
                <a:lstStyle/>
                <a:p>
                  <a:pPr>
                    <a:defRPr b="1">
                      <a:solidFill>
                        <a:schemeClr val="tx1"/>
                      </a:solidFill>
                    </a:defRPr>
                  </a:pPr>
                  <a:endParaRPr lang="en-US"/>
                </a:p>
              </c:txPr>
              <c:dLblPos val="outEnd"/>
              <c:showVal val="1"/>
            </c:dLbl>
            <c:numFmt formatCode="0%" sourceLinked="0"/>
            <c:txPr>
              <a:bodyPr/>
              <a:lstStyle/>
              <a:p>
                <a:pPr>
                  <a:defRPr b="1">
                    <a:solidFill>
                      <a:schemeClr val="bg1"/>
                    </a:solidFill>
                  </a:defRPr>
                </a:pPr>
                <a:endParaRPr lang="en-US"/>
              </a:p>
            </c:txPr>
            <c:dLblPos val="ctr"/>
            <c:showVal val="1"/>
          </c:dLbls>
          <c:cat>
            <c:strRef>
              <c:f>Sheet1!$A$2:$A$7</c:f>
              <c:strCache>
                <c:ptCount val="6"/>
                <c:pt idx="0">
                  <c:v>Lowest 
20%</c:v>
                </c:pt>
                <c:pt idx="1">
                  <c:v>Second 
20%</c:v>
                </c:pt>
                <c:pt idx="2">
                  <c:v>Third 
20%</c:v>
                </c:pt>
                <c:pt idx="3">
                  <c:v>Fourth 
20%</c:v>
                </c:pt>
                <c:pt idx="4">
                  <c:v>Top 
20%</c:v>
                </c:pt>
                <c:pt idx="5">
                  <c:v>Top 
5%</c:v>
                </c:pt>
              </c:strCache>
            </c:strRef>
          </c:cat>
          <c:val>
            <c:numRef>
              <c:f>Sheet1!$B$2:$B$7</c:f>
              <c:numCache>
                <c:formatCode>0%</c:formatCode>
                <c:ptCount val="6"/>
                <c:pt idx="0">
                  <c:v>-7.0000000000000021E-2</c:v>
                </c:pt>
                <c:pt idx="1">
                  <c:v>4.0000000000000022E-2</c:v>
                </c:pt>
                <c:pt idx="2">
                  <c:v>0.11</c:v>
                </c:pt>
                <c:pt idx="3">
                  <c:v>0.23</c:v>
                </c:pt>
                <c:pt idx="4">
                  <c:v>0.49000000000000032</c:v>
                </c:pt>
                <c:pt idx="5">
                  <c:v>0.73000000000000065</c:v>
                </c:pt>
              </c:numCache>
            </c:numRef>
          </c:val>
        </c:ser>
        <c:axId val="72989696"/>
        <c:axId val="70193920"/>
      </c:barChart>
      <c:catAx>
        <c:axId val="72989696"/>
        <c:scaling>
          <c:orientation val="minMax"/>
        </c:scaling>
        <c:axPos val="b"/>
        <c:tickLblPos val="nextTo"/>
        <c:crossAx val="70193920"/>
        <c:crosses val="autoZero"/>
        <c:auto val="1"/>
        <c:lblAlgn val="ctr"/>
        <c:lblOffset val="200"/>
      </c:catAx>
      <c:valAx>
        <c:axId val="70193920"/>
        <c:scaling>
          <c:orientation val="minMax"/>
          <c:max val="0.8"/>
          <c:min val="-0.2"/>
        </c:scaling>
        <c:axPos val="l"/>
        <c:title>
          <c:tx>
            <c:rich>
              <a:bodyPr rot="-5400000" vert="horz"/>
              <a:lstStyle/>
              <a:p>
                <a:pPr>
                  <a:defRPr/>
                </a:pPr>
                <a:r>
                  <a:rPr lang="en-US" dirty="0" smtClean="0"/>
                  <a:t>Percent</a:t>
                </a:r>
                <a:r>
                  <a:rPr lang="en-US" baseline="0" dirty="0" smtClean="0"/>
                  <a:t> Growth Mean Family  Income</a:t>
                </a:r>
              </a:p>
              <a:p>
                <a:pPr>
                  <a:defRPr/>
                </a:pPr>
                <a:r>
                  <a:rPr lang="en-US" b="0" baseline="0" dirty="0" smtClean="0"/>
                  <a:t>Constant Dollars, 1979-2009</a:t>
                </a:r>
                <a:endParaRPr lang="en-US" b="0" dirty="0"/>
              </a:p>
            </c:rich>
          </c:tx>
          <c:layout/>
        </c:title>
        <c:numFmt formatCode="0%" sourceLinked="0"/>
        <c:tickLblPos val="nextTo"/>
        <c:crossAx val="72989696"/>
        <c:crosses val="autoZero"/>
        <c:crossBetween val="between"/>
        <c:majorUnit val="0.2"/>
      </c:valAx>
    </c:plotArea>
    <c:plotVisOnly val="1"/>
  </c:chart>
  <c:txPr>
    <a:bodyPr/>
    <a:lstStyle/>
    <a:p>
      <a:pPr>
        <a:defRPr sz="1800"/>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18164916885367"/>
          <c:y val="4.2981419053012122E-2"/>
          <c:w val="0.85154057305336861"/>
          <c:h val="0.66280010796107336"/>
        </c:manualLayout>
      </c:layout>
      <c:barChart>
        <c:barDir val="col"/>
        <c:grouping val="clustered"/>
        <c:ser>
          <c:idx val="0"/>
          <c:order val="0"/>
          <c:tx>
            <c:strRef>
              <c:f>Sheet1!$B$1</c:f>
              <c:strCache>
                <c:ptCount val="1"/>
                <c:pt idx="0">
                  <c:v>% Very effective</c:v>
                </c:pt>
              </c:strCache>
            </c:strRef>
          </c:tx>
          <c:dLbls>
            <c:numFmt formatCode="0%" sourceLinked="0"/>
            <c:txPr>
              <a:bodyPr/>
              <a:lstStyle/>
              <a:p>
                <a:pPr>
                  <a:defRPr b="1">
                    <a:solidFill>
                      <a:schemeClr val="bg1"/>
                    </a:solidFill>
                  </a:defRPr>
                </a:pPr>
                <a:endParaRPr lang="en-US"/>
              </a:p>
            </c:txPr>
            <c:dLblPos val="ctr"/>
            <c:showVal val="1"/>
          </c:dLbls>
          <c:cat>
            <c:strRef>
              <c:f>Sheet1!$A$2:$A$9</c:f>
              <c:strCache>
                <c:ptCount val="8"/>
                <c:pt idx="0">
                  <c:v>Make college 
more affordable</c:v>
                </c:pt>
                <c:pt idx="1">
                  <c:v>Preserve Social 
Security and Medicaire</c:v>
                </c:pt>
                <c:pt idx="2">
                  <c:v>Expand job-
training programs</c:v>
                </c:pt>
                <c:pt idx="3">
                  <c:v>Cut taxes 
for 
middle class</c:v>
                </c:pt>
                <c:pt idx="4">
                  <c:v>Reduce 
federal deficit</c:v>
                </c:pt>
                <c:pt idx="5">
                  <c:v>Require flex 
schedules 
and paid leave by 
employers</c:v>
                </c:pt>
                <c:pt idx="6">
                  <c:v>Subsidize 
affordable 
housing</c:v>
                </c:pt>
                <c:pt idx="7">
                  <c:v>Help people
underwater 
on house </c:v>
                </c:pt>
              </c:strCache>
            </c:strRef>
          </c:cat>
          <c:val>
            <c:numRef>
              <c:f>Sheet1!$B$2:$B$9</c:f>
              <c:numCache>
                <c:formatCode>0%</c:formatCode>
                <c:ptCount val="8"/>
                <c:pt idx="0">
                  <c:v>0.63000000000000256</c:v>
                </c:pt>
                <c:pt idx="1">
                  <c:v>0.58000000000000007</c:v>
                </c:pt>
                <c:pt idx="2">
                  <c:v>0.54</c:v>
                </c:pt>
                <c:pt idx="3">
                  <c:v>0.48000000000000032</c:v>
                </c:pt>
                <c:pt idx="4">
                  <c:v>0.4</c:v>
                </c:pt>
                <c:pt idx="5">
                  <c:v>0.32000000000000134</c:v>
                </c:pt>
                <c:pt idx="6">
                  <c:v>0.29000000000000031</c:v>
                </c:pt>
                <c:pt idx="7">
                  <c:v>0.22</c:v>
                </c:pt>
              </c:numCache>
            </c:numRef>
          </c:val>
        </c:ser>
        <c:gapWidth val="100"/>
        <c:axId val="56228864"/>
        <c:axId val="56382208"/>
      </c:barChart>
      <c:catAx>
        <c:axId val="56228864"/>
        <c:scaling>
          <c:orientation val="minMax"/>
        </c:scaling>
        <c:axPos val="b"/>
        <c:tickLblPos val="nextTo"/>
        <c:txPr>
          <a:bodyPr/>
          <a:lstStyle/>
          <a:p>
            <a:pPr>
              <a:defRPr sz="1400"/>
            </a:pPr>
            <a:endParaRPr lang="en-US"/>
          </a:p>
        </c:txPr>
        <c:crossAx val="56382208"/>
        <c:crosses val="autoZero"/>
        <c:auto val="1"/>
        <c:lblAlgn val="ctr"/>
        <c:lblOffset val="100"/>
      </c:catAx>
      <c:valAx>
        <c:axId val="56382208"/>
        <c:scaling>
          <c:orientation val="minMax"/>
          <c:max val="1"/>
          <c:min val="0"/>
        </c:scaling>
        <c:axPos val="l"/>
        <c:title>
          <c:tx>
            <c:rich>
              <a:bodyPr rot="-5400000" vert="horz"/>
              <a:lstStyle/>
              <a:p>
                <a:pPr>
                  <a:defRPr/>
                </a:pPr>
                <a:r>
                  <a:rPr lang="en-US" dirty="0" smtClean="0"/>
                  <a:t>Percent</a:t>
                </a:r>
                <a:r>
                  <a:rPr lang="en-US" baseline="0" dirty="0" smtClean="0"/>
                  <a:t> Responding </a:t>
                </a:r>
              </a:p>
              <a:p>
                <a:pPr>
                  <a:defRPr/>
                </a:pPr>
                <a:r>
                  <a:rPr lang="en-US" baseline="0" dirty="0" smtClean="0"/>
                  <a:t>“Very Effective”</a:t>
                </a:r>
              </a:p>
            </c:rich>
          </c:tx>
          <c:layout/>
        </c:title>
        <c:numFmt formatCode="0%" sourceLinked="0"/>
        <c:tickLblPos val="nextTo"/>
        <c:crossAx val="56228864"/>
        <c:crosses val="autoZero"/>
        <c:crossBetween val="between"/>
        <c:majorUnit val="0.2"/>
      </c:valAx>
    </c:plotArea>
    <c:plotVisOnly val="1"/>
  </c:chart>
  <c:txPr>
    <a:bodyPr/>
    <a:lstStyle/>
    <a:p>
      <a:pPr>
        <a:defRPr sz="1800"/>
      </a:pPr>
      <a:endParaRPr lang="en-US"/>
    </a:p>
  </c:tx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484689413823273"/>
          <c:y val="6.1697587894554151E-2"/>
          <c:w val="0.87817779721979505"/>
          <c:h val="0.71541636553369958"/>
        </c:manualLayout>
      </c:layout>
      <c:barChart>
        <c:barDir val="col"/>
        <c:grouping val="clustered"/>
        <c:ser>
          <c:idx val="0"/>
          <c:order val="0"/>
          <c:tx>
            <c:strRef>
              <c:f>Sheet1!$B$1</c:f>
              <c:strCache>
                <c:ptCount val="1"/>
                <c:pt idx="0">
                  <c:v>1979-80</c:v>
                </c:pt>
              </c:strCache>
            </c:strRef>
          </c:tx>
          <c:spPr>
            <a:solidFill>
              <a:srgbClr val="FFD457"/>
            </a:solidFill>
          </c:spPr>
          <c:dLbls>
            <c:showVal val="1"/>
          </c:dLbls>
          <c:cat>
            <c:strRef>
              <c:f>Sheet1!$A$2:$A$4</c:f>
              <c:strCache>
                <c:ptCount val="3"/>
                <c:pt idx="0">
                  <c:v>Public 2-Year</c:v>
                </c:pt>
                <c:pt idx="1">
                  <c:v>Public 4-Year</c:v>
                </c:pt>
                <c:pt idx="2">
                  <c:v>Private 4-Year</c:v>
                </c:pt>
              </c:strCache>
            </c:strRef>
          </c:cat>
          <c:val>
            <c:numRef>
              <c:f>Sheet1!$B$2:$B$4</c:f>
              <c:numCache>
                <c:formatCode>0%</c:formatCode>
                <c:ptCount val="3"/>
                <c:pt idx="0">
                  <c:v>0.99</c:v>
                </c:pt>
                <c:pt idx="1">
                  <c:v>0.77000000000000168</c:v>
                </c:pt>
                <c:pt idx="2">
                  <c:v>0.36000000000000032</c:v>
                </c:pt>
              </c:numCache>
            </c:numRef>
          </c:val>
        </c:ser>
        <c:ser>
          <c:idx val="1"/>
          <c:order val="1"/>
          <c:tx>
            <c:strRef>
              <c:f>Sheet1!$C$1</c:f>
              <c:strCache>
                <c:ptCount val="1"/>
                <c:pt idx="0">
                  <c:v>2010-11</c:v>
                </c:pt>
              </c:strCache>
            </c:strRef>
          </c:tx>
          <c:spPr>
            <a:solidFill>
              <a:schemeClr val="accent2"/>
            </a:solidFill>
          </c:spPr>
          <c:dLbls>
            <c:showVal val="1"/>
          </c:dLbls>
          <c:cat>
            <c:strRef>
              <c:f>Sheet1!$A$2:$A$4</c:f>
              <c:strCache>
                <c:ptCount val="3"/>
                <c:pt idx="0">
                  <c:v>Public 2-Year</c:v>
                </c:pt>
                <c:pt idx="1">
                  <c:v>Public 4-Year</c:v>
                </c:pt>
                <c:pt idx="2">
                  <c:v>Private 4-Year</c:v>
                </c:pt>
              </c:strCache>
            </c:strRef>
          </c:cat>
          <c:val>
            <c:numRef>
              <c:f>Sheet1!$C$2:$C$4</c:f>
              <c:numCache>
                <c:formatCode>0%</c:formatCode>
                <c:ptCount val="3"/>
                <c:pt idx="0">
                  <c:v>0.62000000000000144</c:v>
                </c:pt>
                <c:pt idx="1">
                  <c:v>0.34</c:v>
                </c:pt>
                <c:pt idx="2">
                  <c:v>0.14000000000000001</c:v>
                </c:pt>
              </c:numCache>
            </c:numRef>
          </c:val>
        </c:ser>
        <c:axId val="41967616"/>
        <c:axId val="41969152"/>
      </c:barChart>
      <c:catAx>
        <c:axId val="41967616"/>
        <c:scaling>
          <c:orientation val="minMax"/>
        </c:scaling>
        <c:axPos val="b"/>
        <c:tickLblPos val="nextTo"/>
        <c:crossAx val="41969152"/>
        <c:crosses val="autoZero"/>
        <c:auto val="1"/>
        <c:lblAlgn val="ctr"/>
        <c:lblOffset val="100"/>
      </c:catAx>
      <c:valAx>
        <c:axId val="41969152"/>
        <c:scaling>
          <c:orientation val="minMax"/>
          <c:max val="1"/>
        </c:scaling>
        <c:axPos val="l"/>
        <c:numFmt formatCode="0%" sourceLinked="0"/>
        <c:tickLblPos val="nextTo"/>
        <c:crossAx val="41967616"/>
        <c:crosses val="autoZero"/>
        <c:crossBetween val="between"/>
        <c:majorUnit val="0.2"/>
      </c:valAx>
    </c:plotArea>
    <c:legend>
      <c:legendPos val="b"/>
      <c:layout>
        <c:manualLayout>
          <c:xMode val="edge"/>
          <c:yMode val="edge"/>
          <c:x val="0.31011580149703538"/>
          <c:y val="0.88228808387443458"/>
          <c:w val="0.29643506367259648"/>
          <c:h val="7.4668099765906881E-2"/>
        </c:manualLayout>
      </c:layout>
    </c:legend>
    <c:plotVisOnly val="1"/>
    <c:dispBlanksAs val="gap"/>
  </c:chart>
  <c:txPr>
    <a:bodyPr/>
    <a:lstStyle/>
    <a:p>
      <a:pPr>
        <a:defRPr sz="1800"/>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824969971973843"/>
          <c:y val="4.934407504617478E-2"/>
          <c:w val="0.83360770052048716"/>
          <c:h val="0.74885656654029364"/>
        </c:manualLayout>
      </c:layout>
      <c:lineChart>
        <c:grouping val="standard"/>
        <c:ser>
          <c:idx val="0"/>
          <c:order val="0"/>
          <c:tx>
            <c:strRef>
              <c:f>Sheet1!$B$1</c:f>
              <c:strCache>
                <c:ptCount val="1"/>
                <c:pt idx="0">
                  <c:v>Appropriations per FTE</c:v>
                </c:pt>
              </c:strCache>
            </c:strRef>
          </c:tx>
          <c:spPr>
            <a:ln w="50800">
              <a:solidFill>
                <a:srgbClr val="0070C0"/>
              </a:solidFill>
            </a:ln>
          </c:spPr>
          <c:marker>
            <c:symbol val="none"/>
          </c:marker>
          <c:cat>
            <c:strRef>
              <c:f>Sheet1!$A$2:$A$32</c:f>
              <c:strCache>
                <c:ptCount val="31"/>
                <c:pt idx="0">
                  <c:v>80-81</c:v>
                </c:pt>
                <c:pt idx="1">
                  <c:v>81-82</c:v>
                </c:pt>
                <c:pt idx="2">
                  <c:v>82-83</c:v>
                </c:pt>
                <c:pt idx="3">
                  <c:v>83-84</c:v>
                </c:pt>
                <c:pt idx="4">
                  <c:v>84-85</c:v>
                </c:pt>
                <c:pt idx="5">
                  <c:v>85-86</c:v>
                </c:pt>
                <c:pt idx="6">
                  <c:v>86-87</c:v>
                </c:pt>
                <c:pt idx="7">
                  <c:v>87-88</c:v>
                </c:pt>
                <c:pt idx="8">
                  <c:v>88-89</c:v>
                </c:pt>
                <c:pt idx="9">
                  <c:v>89-90</c:v>
                </c:pt>
                <c:pt idx="10">
                  <c:v>90-91</c:v>
                </c:pt>
                <c:pt idx="11">
                  <c:v>91-92</c:v>
                </c:pt>
                <c:pt idx="12">
                  <c:v>92-93</c:v>
                </c:pt>
                <c:pt idx="13">
                  <c:v>93-94</c:v>
                </c:pt>
                <c:pt idx="14">
                  <c:v>94-95</c:v>
                </c:pt>
                <c:pt idx="15">
                  <c:v>95-96</c:v>
                </c:pt>
                <c:pt idx="16">
                  <c:v>96-97</c:v>
                </c:pt>
                <c:pt idx="17">
                  <c:v>97-98</c:v>
                </c:pt>
                <c:pt idx="18">
                  <c:v>98-99</c:v>
                </c:pt>
                <c:pt idx="19">
                  <c:v>99-00</c:v>
                </c:pt>
                <c:pt idx="20">
                  <c:v>00-01</c:v>
                </c:pt>
                <c:pt idx="21">
                  <c:v>01-02</c:v>
                </c:pt>
                <c:pt idx="22">
                  <c:v>02-03</c:v>
                </c:pt>
                <c:pt idx="23">
                  <c:v>03-04</c:v>
                </c:pt>
                <c:pt idx="24">
                  <c:v>04-05</c:v>
                </c:pt>
                <c:pt idx="25">
                  <c:v>05-06</c:v>
                </c:pt>
                <c:pt idx="26">
                  <c:v>06-07</c:v>
                </c:pt>
                <c:pt idx="27">
                  <c:v>07-08</c:v>
                </c:pt>
                <c:pt idx="28">
                  <c:v>08-09</c:v>
                </c:pt>
                <c:pt idx="29">
                  <c:v>09-10</c:v>
                </c:pt>
                <c:pt idx="30">
                  <c:v>10-11</c:v>
                </c:pt>
              </c:strCache>
            </c:strRef>
          </c:cat>
          <c:val>
            <c:numRef>
              <c:f>Sheet1!$B$2:$B$32</c:f>
              <c:numCache>
                <c:formatCode>0.00%</c:formatCode>
                <c:ptCount val="31"/>
                <c:pt idx="0">
                  <c:v>-6.5858358064879358E-2</c:v>
                </c:pt>
                <c:pt idx="1">
                  <c:v>-3.1194954792316237E-2</c:v>
                </c:pt>
                <c:pt idx="2">
                  <c:v>-1.7378959867888222E-2</c:v>
                </c:pt>
                <c:pt idx="3">
                  <c:v>3.3255494839391588E-2</c:v>
                </c:pt>
                <c:pt idx="4">
                  <c:v>9.5812898591859555E-2</c:v>
                </c:pt>
                <c:pt idx="5">
                  <c:v>3.2879396606019691E-2</c:v>
                </c:pt>
                <c:pt idx="6">
                  <c:v>2.0808407311140271E-2</c:v>
                </c:pt>
                <c:pt idx="7">
                  <c:v>3.7179923580628127E-3</c:v>
                </c:pt>
                <c:pt idx="8">
                  <c:v>-3.6602382964749827E-3</c:v>
                </c:pt>
                <c:pt idx="9">
                  <c:v>-1.4849333057825499E-2</c:v>
                </c:pt>
                <c:pt idx="10">
                  <c:v>-5.4591917454361774E-2</c:v>
                </c:pt>
                <c:pt idx="11">
                  <c:v>-7.4501390030492332E-2</c:v>
                </c:pt>
                <c:pt idx="12">
                  <c:v>-4.4857436308766367E-2</c:v>
                </c:pt>
                <c:pt idx="13">
                  <c:v>1.9258515756010869E-2</c:v>
                </c:pt>
                <c:pt idx="14">
                  <c:v>1.8514512037897307E-2</c:v>
                </c:pt>
                <c:pt idx="15">
                  <c:v>1.2598871373143007E-2</c:v>
                </c:pt>
                <c:pt idx="16">
                  <c:v>1.5270908035853637E-2</c:v>
                </c:pt>
                <c:pt idx="17">
                  <c:v>2.9128139110286555E-2</c:v>
                </c:pt>
                <c:pt idx="18">
                  <c:v>4.7258436968485813E-2</c:v>
                </c:pt>
                <c:pt idx="19">
                  <c:v>3.4411396538526387E-2</c:v>
                </c:pt>
                <c:pt idx="20">
                  <c:v>-1.6869932803344173E-3</c:v>
                </c:pt>
                <c:pt idx="21">
                  <c:v>-3.6711952646120032E-2</c:v>
                </c:pt>
                <c:pt idx="22">
                  <c:v>-6.4418608051382734E-2</c:v>
                </c:pt>
                <c:pt idx="23">
                  <c:v>-6.5576453403281623E-2</c:v>
                </c:pt>
                <c:pt idx="24">
                  <c:v>2.9250615235751509E-2</c:v>
                </c:pt>
                <c:pt idx="25">
                  <c:v>4.1101121959183334E-2</c:v>
                </c:pt>
                <c:pt idx="26">
                  <c:v>2.1611600170404519E-2</c:v>
                </c:pt>
                <c:pt idx="27">
                  <c:v>1.8838853665481624E-2</c:v>
                </c:pt>
                <c:pt idx="28">
                  <c:v>-8.6530384132535693E-2</c:v>
                </c:pt>
                <c:pt idx="29">
                  <c:v>-5.6664345511948287E-2</c:v>
                </c:pt>
                <c:pt idx="30">
                  <c:v>-4.2618439418269684E-2</c:v>
                </c:pt>
              </c:numCache>
            </c:numRef>
          </c:val>
        </c:ser>
        <c:ser>
          <c:idx val="1"/>
          <c:order val="1"/>
          <c:tx>
            <c:strRef>
              <c:f>Sheet1!$C$1</c:f>
              <c:strCache>
                <c:ptCount val="1"/>
                <c:pt idx="0">
                  <c:v>Appropriations per FTE Excluding Federal Stimulus</c:v>
                </c:pt>
              </c:strCache>
            </c:strRef>
          </c:tx>
          <c:spPr>
            <a:ln w="38100">
              <a:solidFill>
                <a:schemeClr val="tx1"/>
              </a:solidFill>
            </a:ln>
          </c:spPr>
          <c:marker>
            <c:symbol val="none"/>
          </c:marker>
          <c:dPt>
            <c:idx val="28"/>
            <c:spPr>
              <a:ln w="38100">
                <a:solidFill>
                  <a:schemeClr val="tx1"/>
                </a:solidFill>
                <a:prstDash val="sysDash"/>
              </a:ln>
            </c:spPr>
          </c:dPt>
          <c:dPt>
            <c:idx val="29"/>
            <c:spPr>
              <a:ln w="38100">
                <a:solidFill>
                  <a:schemeClr val="tx1"/>
                </a:solidFill>
                <a:prstDash val="sysDash"/>
              </a:ln>
            </c:spPr>
          </c:dPt>
          <c:dPt>
            <c:idx val="30"/>
            <c:spPr>
              <a:ln w="38100">
                <a:solidFill>
                  <a:schemeClr val="tx1"/>
                </a:solidFill>
                <a:prstDash val="sysDash"/>
              </a:ln>
            </c:spPr>
          </c:dPt>
          <c:cat>
            <c:strRef>
              <c:f>Sheet1!$A$2:$A$32</c:f>
              <c:strCache>
                <c:ptCount val="31"/>
                <c:pt idx="0">
                  <c:v>80-81</c:v>
                </c:pt>
                <c:pt idx="1">
                  <c:v>81-82</c:v>
                </c:pt>
                <c:pt idx="2">
                  <c:v>82-83</c:v>
                </c:pt>
                <c:pt idx="3">
                  <c:v>83-84</c:v>
                </c:pt>
                <c:pt idx="4">
                  <c:v>84-85</c:v>
                </c:pt>
                <c:pt idx="5">
                  <c:v>85-86</c:v>
                </c:pt>
                <c:pt idx="6">
                  <c:v>86-87</c:v>
                </c:pt>
                <c:pt idx="7">
                  <c:v>87-88</c:v>
                </c:pt>
                <c:pt idx="8">
                  <c:v>88-89</c:v>
                </c:pt>
                <c:pt idx="9">
                  <c:v>89-90</c:v>
                </c:pt>
                <c:pt idx="10">
                  <c:v>90-91</c:v>
                </c:pt>
                <c:pt idx="11">
                  <c:v>91-92</c:v>
                </c:pt>
                <c:pt idx="12">
                  <c:v>92-93</c:v>
                </c:pt>
                <c:pt idx="13">
                  <c:v>93-94</c:v>
                </c:pt>
                <c:pt idx="14">
                  <c:v>94-95</c:v>
                </c:pt>
                <c:pt idx="15">
                  <c:v>95-96</c:v>
                </c:pt>
                <c:pt idx="16">
                  <c:v>96-97</c:v>
                </c:pt>
                <c:pt idx="17">
                  <c:v>97-98</c:v>
                </c:pt>
                <c:pt idx="18">
                  <c:v>98-99</c:v>
                </c:pt>
                <c:pt idx="19">
                  <c:v>99-00</c:v>
                </c:pt>
                <c:pt idx="20">
                  <c:v>00-01</c:v>
                </c:pt>
                <c:pt idx="21">
                  <c:v>01-02</c:v>
                </c:pt>
                <c:pt idx="22">
                  <c:v>02-03</c:v>
                </c:pt>
                <c:pt idx="23">
                  <c:v>03-04</c:v>
                </c:pt>
                <c:pt idx="24">
                  <c:v>04-05</c:v>
                </c:pt>
                <c:pt idx="25">
                  <c:v>05-06</c:v>
                </c:pt>
                <c:pt idx="26">
                  <c:v>06-07</c:v>
                </c:pt>
                <c:pt idx="27">
                  <c:v>07-08</c:v>
                </c:pt>
                <c:pt idx="28">
                  <c:v>08-09</c:v>
                </c:pt>
                <c:pt idx="29">
                  <c:v>09-10</c:v>
                </c:pt>
                <c:pt idx="30">
                  <c:v>10-11</c:v>
                </c:pt>
              </c:strCache>
            </c:strRef>
          </c:cat>
          <c:val>
            <c:numRef>
              <c:f>Sheet1!$C$2:$C$32</c:f>
              <c:numCache>
                <c:formatCode>General</c:formatCode>
                <c:ptCount val="31"/>
                <c:pt idx="27" formatCode="0.00%">
                  <c:v>1.8838853665481624E-2</c:v>
                </c:pt>
                <c:pt idx="28" formatCode="0.00%">
                  <c:v>-0.11287042852303032</c:v>
                </c:pt>
                <c:pt idx="29" formatCode="0.00%">
                  <c:v>-8.7104465455607058E-2</c:v>
                </c:pt>
                <c:pt idx="30" formatCode="0.00%">
                  <c:v>-1.7575753814028431E-2</c:v>
                </c:pt>
              </c:numCache>
            </c:numRef>
          </c:val>
        </c:ser>
        <c:ser>
          <c:idx val="2"/>
          <c:order val="2"/>
          <c:tx>
            <c:strRef>
              <c:f>Sheet1!$D$1</c:f>
              <c:strCache>
                <c:ptCount val="1"/>
                <c:pt idx="0">
                  <c:v>Tuition and Fees</c:v>
                </c:pt>
              </c:strCache>
            </c:strRef>
          </c:tx>
          <c:spPr>
            <a:ln w="50800"/>
          </c:spPr>
          <c:marker>
            <c:symbol val="none"/>
          </c:marker>
          <c:cat>
            <c:strRef>
              <c:f>Sheet1!$A$2:$A$32</c:f>
              <c:strCache>
                <c:ptCount val="31"/>
                <c:pt idx="0">
                  <c:v>80-81</c:v>
                </c:pt>
                <c:pt idx="1">
                  <c:v>81-82</c:v>
                </c:pt>
                <c:pt idx="2">
                  <c:v>82-83</c:v>
                </c:pt>
                <c:pt idx="3">
                  <c:v>83-84</c:v>
                </c:pt>
                <c:pt idx="4">
                  <c:v>84-85</c:v>
                </c:pt>
                <c:pt idx="5">
                  <c:v>85-86</c:v>
                </c:pt>
                <c:pt idx="6">
                  <c:v>86-87</c:v>
                </c:pt>
                <c:pt idx="7">
                  <c:v>87-88</c:v>
                </c:pt>
                <c:pt idx="8">
                  <c:v>88-89</c:v>
                </c:pt>
                <c:pt idx="9">
                  <c:v>89-90</c:v>
                </c:pt>
                <c:pt idx="10">
                  <c:v>90-91</c:v>
                </c:pt>
                <c:pt idx="11">
                  <c:v>91-92</c:v>
                </c:pt>
                <c:pt idx="12">
                  <c:v>92-93</c:v>
                </c:pt>
                <c:pt idx="13">
                  <c:v>93-94</c:v>
                </c:pt>
                <c:pt idx="14">
                  <c:v>94-95</c:v>
                </c:pt>
                <c:pt idx="15">
                  <c:v>95-96</c:v>
                </c:pt>
                <c:pt idx="16">
                  <c:v>96-97</c:v>
                </c:pt>
                <c:pt idx="17">
                  <c:v>97-98</c:v>
                </c:pt>
                <c:pt idx="18">
                  <c:v>98-99</c:v>
                </c:pt>
                <c:pt idx="19">
                  <c:v>99-00</c:v>
                </c:pt>
                <c:pt idx="20">
                  <c:v>00-01</c:v>
                </c:pt>
                <c:pt idx="21">
                  <c:v>01-02</c:v>
                </c:pt>
                <c:pt idx="22">
                  <c:v>02-03</c:v>
                </c:pt>
                <c:pt idx="23">
                  <c:v>03-04</c:v>
                </c:pt>
                <c:pt idx="24">
                  <c:v>04-05</c:v>
                </c:pt>
                <c:pt idx="25">
                  <c:v>05-06</c:v>
                </c:pt>
                <c:pt idx="26">
                  <c:v>06-07</c:v>
                </c:pt>
                <c:pt idx="27">
                  <c:v>07-08</c:v>
                </c:pt>
                <c:pt idx="28">
                  <c:v>08-09</c:v>
                </c:pt>
                <c:pt idx="29">
                  <c:v>09-10</c:v>
                </c:pt>
                <c:pt idx="30">
                  <c:v>10-11</c:v>
                </c:pt>
              </c:strCache>
            </c:strRef>
          </c:cat>
          <c:val>
            <c:numRef>
              <c:f>Sheet1!$D$2:$D$32</c:f>
              <c:numCache>
                <c:formatCode>0.00%</c:formatCode>
                <c:ptCount val="31"/>
                <c:pt idx="0">
                  <c:v>-3.7032667787379445E-2</c:v>
                </c:pt>
                <c:pt idx="1">
                  <c:v>2.0746431597471141E-2</c:v>
                </c:pt>
                <c:pt idx="2">
                  <c:v>6.5578968153225739E-2</c:v>
                </c:pt>
                <c:pt idx="3">
                  <c:v>8.6731736586246527E-2</c:v>
                </c:pt>
                <c:pt idx="4">
                  <c:v>2.6529034331101133E-2</c:v>
                </c:pt>
                <c:pt idx="5">
                  <c:v>3.6451566116526612E-2</c:v>
                </c:pt>
                <c:pt idx="6">
                  <c:v>5.6181706058023334E-2</c:v>
                </c:pt>
                <c:pt idx="7">
                  <c:v>1.0529279139312415E-2</c:v>
                </c:pt>
                <c:pt idx="8">
                  <c:v>2.0479904530537406E-2</c:v>
                </c:pt>
                <c:pt idx="9">
                  <c:v>2.3803993006736482E-2</c:v>
                </c:pt>
                <c:pt idx="10">
                  <c:v>7.3236196319018412E-2</c:v>
                </c:pt>
                <c:pt idx="11">
                  <c:v>5.7271800934006974E-2</c:v>
                </c:pt>
                <c:pt idx="12">
                  <c:v>7.3833873531205144E-2</c:v>
                </c:pt>
                <c:pt idx="13">
                  <c:v>5.6784033212512984E-2</c:v>
                </c:pt>
                <c:pt idx="14">
                  <c:v>3.8299388081681346E-2</c:v>
                </c:pt>
                <c:pt idx="15">
                  <c:v>1.124790157874004E-2</c:v>
                </c:pt>
                <c:pt idx="16">
                  <c:v>2.8007577148010492E-2</c:v>
                </c:pt>
                <c:pt idx="17">
                  <c:v>2.2910547396528688E-2</c:v>
                </c:pt>
                <c:pt idx="18">
                  <c:v>2.6448489231758254E-2</c:v>
                </c:pt>
                <c:pt idx="19">
                  <c:v>1.3677892693712744E-2</c:v>
                </c:pt>
                <c:pt idx="20">
                  <c:v>6.5926091171477994E-3</c:v>
                </c:pt>
                <c:pt idx="21">
                  <c:v>4.5119886938507013E-2</c:v>
                </c:pt>
                <c:pt idx="22">
                  <c:v>7.2448097077123824E-2</c:v>
                </c:pt>
                <c:pt idx="23">
                  <c:v>0.11005819626863439</c:v>
                </c:pt>
                <c:pt idx="24">
                  <c:v>7.1506076068213714E-2</c:v>
                </c:pt>
                <c:pt idx="25">
                  <c:v>3.8502011340823372E-2</c:v>
                </c:pt>
                <c:pt idx="26">
                  <c:v>1.4745235866867523E-2</c:v>
                </c:pt>
                <c:pt idx="27">
                  <c:v>4.2097955521263802E-2</c:v>
                </c:pt>
                <c:pt idx="28">
                  <c:v>8.1569976938797532E-3</c:v>
                </c:pt>
                <c:pt idx="29">
                  <c:v>9.2504978694077075E-2</c:v>
                </c:pt>
                <c:pt idx="30">
                  <c:v>6.6758833736682052E-2</c:v>
                </c:pt>
              </c:numCache>
            </c:numRef>
          </c:val>
        </c:ser>
        <c:ser>
          <c:idx val="3"/>
          <c:order val="3"/>
          <c:tx>
            <c:strRef>
              <c:f>Sheet1!$E$1</c:f>
              <c:strCache>
                <c:ptCount val="1"/>
                <c:pt idx="0">
                  <c:v>Column1</c:v>
                </c:pt>
              </c:strCache>
            </c:strRef>
          </c:tx>
          <c:spPr>
            <a:ln w="31750">
              <a:solidFill>
                <a:schemeClr val="tx1"/>
              </a:solidFill>
            </a:ln>
          </c:spPr>
          <c:marker>
            <c:symbol val="none"/>
          </c:marker>
          <c:cat>
            <c:strRef>
              <c:f>Sheet1!$A$2:$A$32</c:f>
              <c:strCache>
                <c:ptCount val="31"/>
                <c:pt idx="0">
                  <c:v>80-81</c:v>
                </c:pt>
                <c:pt idx="1">
                  <c:v>81-82</c:v>
                </c:pt>
                <c:pt idx="2">
                  <c:v>82-83</c:v>
                </c:pt>
                <c:pt idx="3">
                  <c:v>83-84</c:v>
                </c:pt>
                <c:pt idx="4">
                  <c:v>84-85</c:v>
                </c:pt>
                <c:pt idx="5">
                  <c:v>85-86</c:v>
                </c:pt>
                <c:pt idx="6">
                  <c:v>86-87</c:v>
                </c:pt>
                <c:pt idx="7">
                  <c:v>87-88</c:v>
                </c:pt>
                <c:pt idx="8">
                  <c:v>88-89</c:v>
                </c:pt>
                <c:pt idx="9">
                  <c:v>89-90</c:v>
                </c:pt>
                <c:pt idx="10">
                  <c:v>90-91</c:v>
                </c:pt>
                <c:pt idx="11">
                  <c:v>91-92</c:v>
                </c:pt>
                <c:pt idx="12">
                  <c:v>92-93</c:v>
                </c:pt>
                <c:pt idx="13">
                  <c:v>93-94</c:v>
                </c:pt>
                <c:pt idx="14">
                  <c:v>94-95</c:v>
                </c:pt>
                <c:pt idx="15">
                  <c:v>95-96</c:v>
                </c:pt>
                <c:pt idx="16">
                  <c:v>96-97</c:v>
                </c:pt>
                <c:pt idx="17">
                  <c:v>97-98</c:v>
                </c:pt>
                <c:pt idx="18">
                  <c:v>98-99</c:v>
                </c:pt>
                <c:pt idx="19">
                  <c:v>99-00</c:v>
                </c:pt>
                <c:pt idx="20">
                  <c:v>00-01</c:v>
                </c:pt>
                <c:pt idx="21">
                  <c:v>01-02</c:v>
                </c:pt>
                <c:pt idx="22">
                  <c:v>02-03</c:v>
                </c:pt>
                <c:pt idx="23">
                  <c:v>03-04</c:v>
                </c:pt>
                <c:pt idx="24">
                  <c:v>04-05</c:v>
                </c:pt>
                <c:pt idx="25">
                  <c:v>05-06</c:v>
                </c:pt>
                <c:pt idx="26">
                  <c:v>06-07</c:v>
                </c:pt>
                <c:pt idx="27">
                  <c:v>07-08</c:v>
                </c:pt>
                <c:pt idx="28">
                  <c:v>08-09</c:v>
                </c:pt>
                <c:pt idx="29">
                  <c:v>09-10</c:v>
                </c:pt>
                <c:pt idx="30">
                  <c:v>10-11</c:v>
                </c:pt>
              </c:strCache>
            </c:strRef>
          </c:cat>
          <c:val>
            <c:numRef>
              <c:f>Sheet1!$E$2:$E$32</c:f>
              <c:numCache>
                <c:formatCode>General</c:formatCode>
                <c:ptCount val="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numCache>
            </c:numRef>
          </c:val>
        </c:ser>
        <c:marker val="1"/>
        <c:axId val="94100480"/>
        <c:axId val="94176384"/>
      </c:lineChart>
      <c:dateAx>
        <c:axId val="94100480"/>
        <c:scaling>
          <c:orientation val="minMax"/>
        </c:scaling>
        <c:axPos val="b"/>
        <c:title>
          <c:tx>
            <c:rich>
              <a:bodyPr/>
              <a:lstStyle/>
              <a:p>
                <a:pPr>
                  <a:defRPr/>
                </a:pPr>
                <a:r>
                  <a:rPr lang="en-US" dirty="0" smtClean="0"/>
                  <a:t>Academic Year</a:t>
                </a:r>
                <a:endParaRPr lang="en-US" dirty="0"/>
              </a:p>
            </c:rich>
          </c:tx>
          <c:layout/>
        </c:title>
        <c:tickLblPos val="low"/>
        <c:crossAx val="94176384"/>
        <c:crossesAt val="-0.15000000000000024"/>
        <c:lblOffset val="0"/>
        <c:baseTimeUnit val="days"/>
        <c:majorUnit val="3"/>
      </c:dateAx>
      <c:valAx>
        <c:axId val="94176384"/>
        <c:scaling>
          <c:orientation val="minMax"/>
          <c:max val="0.15000000000000024"/>
          <c:min val="-0.15000000000000024"/>
        </c:scaling>
        <c:axPos val="l"/>
        <c:majorGridlines/>
        <c:title>
          <c:tx>
            <c:rich>
              <a:bodyPr rot="-5400000" vert="horz"/>
              <a:lstStyle/>
              <a:p>
                <a:pPr>
                  <a:defRPr/>
                </a:pPr>
                <a:r>
                  <a:rPr lang="en-US" dirty="0" smtClean="0"/>
                  <a:t>Percentage  Change</a:t>
                </a:r>
                <a:endParaRPr lang="en-US" dirty="0"/>
              </a:p>
            </c:rich>
          </c:tx>
          <c:layout/>
        </c:title>
        <c:numFmt formatCode="0%" sourceLinked="0"/>
        <c:majorTickMark val="none"/>
        <c:tickLblPos val="nextTo"/>
        <c:spPr>
          <a:ln>
            <a:noFill/>
          </a:ln>
        </c:spPr>
        <c:crossAx val="94100480"/>
        <c:crosses val="autoZero"/>
        <c:crossBetween val="midCat"/>
        <c:majorUnit val="0.05"/>
      </c:valAx>
      <c:spPr>
        <a:ln>
          <a:noFill/>
        </a:ln>
      </c:spPr>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smtClean="0"/>
              <a:t>2010-11</a:t>
            </a:r>
            <a:endParaRPr lang="en-US" dirty="0"/>
          </a:p>
        </c:rich>
      </c:tx>
      <c:layout/>
    </c:title>
    <c:plotArea>
      <c:layout/>
      <c:pieChart>
        <c:varyColors val="1"/>
        <c:ser>
          <c:idx val="0"/>
          <c:order val="0"/>
          <c:tx>
            <c:strRef>
              <c:f>Sheet1!$B$1</c:f>
              <c:strCache>
                <c:ptCount val="1"/>
                <c:pt idx="0">
                  <c:v>Column1</c:v>
                </c:pt>
              </c:strCache>
            </c:strRef>
          </c:tx>
          <c:dPt>
            <c:idx val="0"/>
            <c:spPr>
              <a:solidFill>
                <a:srgbClr val="762123"/>
              </a:solidFill>
            </c:spPr>
          </c:dPt>
          <c:dPt>
            <c:idx val="1"/>
            <c:spPr>
              <a:solidFill>
                <a:srgbClr val="F47B20"/>
              </a:solidFill>
            </c:spPr>
          </c:dPt>
          <c:dLbls>
            <c:dLbl>
              <c:idx val="1"/>
              <c:layout>
                <c:manualLayout>
                  <c:x val="0.16476162494613547"/>
                  <c:y val="0.15291397785803137"/>
                </c:manualLayout>
              </c:layout>
              <c:dLblPos val="bestFit"/>
              <c:showPercent val="1"/>
            </c:dLbl>
            <c:numFmt formatCode="0%" sourceLinked="0"/>
            <c:txPr>
              <a:bodyPr/>
              <a:lstStyle/>
              <a:p>
                <a:pPr>
                  <a:defRPr sz="2200" b="1">
                    <a:solidFill>
                      <a:schemeClr val="bg1"/>
                    </a:solidFill>
                  </a:defRPr>
                </a:pPr>
                <a:endParaRPr lang="en-US"/>
              </a:p>
            </c:txPr>
            <c:dLblPos val="ctr"/>
            <c:showPercent val="1"/>
          </c:dLbls>
          <c:cat>
            <c:strRef>
              <c:f>Sheet1!$A$2:$A$3</c:f>
              <c:strCache>
                <c:ptCount val="2"/>
                <c:pt idx="0">
                  <c:v>Need-Based</c:v>
                </c:pt>
                <c:pt idx="1">
                  <c:v>Non-Need-Based</c:v>
                </c:pt>
              </c:strCache>
            </c:strRef>
          </c:cat>
          <c:val>
            <c:numRef>
              <c:f>Sheet1!$B$2:$B$3</c:f>
              <c:numCache>
                <c:formatCode>General</c:formatCode>
                <c:ptCount val="2"/>
                <c:pt idx="0">
                  <c:v>70.8</c:v>
                </c:pt>
                <c:pt idx="1">
                  <c:v>29.2</c:v>
                </c:pt>
              </c:numCache>
            </c:numRef>
          </c:val>
        </c:ser>
        <c:firstSliceAng val="0"/>
      </c:pieChart>
    </c:plotArea>
    <c:legend>
      <c:legendPos val="r"/>
      <c:layout>
        <c:manualLayout>
          <c:xMode val="edge"/>
          <c:yMode val="edge"/>
          <c:x val="0.6240484584949314"/>
          <c:y val="0.38034633828666375"/>
          <c:w val="0.37595154150507332"/>
          <c:h val="0.37225859925404436"/>
        </c:manualLayout>
      </c:layout>
    </c:legend>
    <c:plotVisOnly val="1"/>
  </c:chart>
  <c:txPr>
    <a:bodyPr/>
    <a:lstStyle/>
    <a:p>
      <a:pPr>
        <a:defRPr sz="1800"/>
      </a:pPr>
      <a:endParaRPr lang="en-US"/>
    </a:p>
  </c:txPr>
  <c:externalData r:id="rId2"/>
</c:chartSpace>
</file>

<file path=ppt/drawings/_rels/drawing10.xml.rels><?xml version="1.0" encoding="UTF-8" standalone="yes"?>
<Relationships xmlns="http://schemas.openxmlformats.org/package/2006/relationships"><Relationship Id="rId1" Type="http://schemas.openxmlformats.org/officeDocument/2006/relationships/image" Target="../media/image4.png"/></Relationships>
</file>

<file path=ppt/drawings/_rels/drawing11.xml.rels><?xml version="1.0" encoding="UTF-8" standalone="yes"?>
<Relationships xmlns="http://schemas.openxmlformats.org/package/2006/relationships"><Relationship Id="rId1" Type="http://schemas.openxmlformats.org/officeDocument/2006/relationships/image" Target="../media/image4.png"/></Relationships>
</file>

<file path=ppt/drawings/_rels/drawing12.xml.rels><?xml version="1.0" encoding="UTF-8" standalone="yes"?>
<Relationships xmlns="http://schemas.openxmlformats.org/package/2006/relationships"><Relationship Id="rId1" Type="http://schemas.openxmlformats.org/officeDocument/2006/relationships/image" Target="../media/image4.png"/></Relationships>
</file>

<file path=ppt/drawings/_rels/drawing13.xml.rels><?xml version="1.0" encoding="UTF-8" standalone="yes"?>
<Relationships xmlns="http://schemas.openxmlformats.org/package/2006/relationships"><Relationship Id="rId1" Type="http://schemas.openxmlformats.org/officeDocument/2006/relationships/image" Target="../media/image4.png"/></Relationships>
</file>

<file path=ppt/drawings/_rels/drawing9.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0.29143</cdr:x>
      <cdr:y>0.34303</cdr:y>
    </cdr:from>
    <cdr:to>
      <cdr:x>0.35869</cdr:x>
      <cdr:y>0.44111</cdr:y>
    </cdr:to>
    <cdr:sp macro="" textlink="">
      <cdr:nvSpPr>
        <cdr:cNvPr id="2" name="Oval 1"/>
        <cdr:cNvSpPr/>
      </cdr:nvSpPr>
      <cdr:spPr>
        <a:xfrm xmlns:a="http://schemas.openxmlformats.org/drawingml/2006/main">
          <a:off x="2407563" y="1657543"/>
          <a:ext cx="555644" cy="473935"/>
        </a:xfrm>
        <a:prstGeom xmlns:a="http://schemas.openxmlformats.org/drawingml/2006/main" prst="ellipse">
          <a:avLst/>
        </a:prstGeom>
        <a:noFill xmlns:a="http://schemas.openxmlformats.org/drawingml/2006/main"/>
        <a:ln xmlns:a="http://schemas.openxmlformats.org/drawingml/2006/main" w="50800" cap="flat" cmpd="sng" algn="ctr">
          <a:solidFill>
            <a:schemeClr val="bg1">
              <a:lumMod val="50000"/>
            </a:scheme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dirty="0"/>
        </a:p>
      </cdr:txBody>
    </cdr:sp>
  </cdr:relSizeAnchor>
  <cdr:relSizeAnchor xmlns:cdr="http://schemas.openxmlformats.org/drawingml/2006/chartDrawing">
    <cdr:from>
      <cdr:x>0.63679</cdr:x>
      <cdr:y>0.2787</cdr:y>
    </cdr:from>
    <cdr:to>
      <cdr:x>0.70405</cdr:x>
      <cdr:y>0.37678</cdr:y>
    </cdr:to>
    <cdr:sp macro="" textlink="">
      <cdr:nvSpPr>
        <cdr:cNvPr id="3" name="Oval 2"/>
        <cdr:cNvSpPr/>
      </cdr:nvSpPr>
      <cdr:spPr>
        <a:xfrm xmlns:a="http://schemas.openxmlformats.org/drawingml/2006/main">
          <a:off x="5260611" y="1346704"/>
          <a:ext cx="555644" cy="473935"/>
        </a:xfrm>
        <a:prstGeom xmlns:a="http://schemas.openxmlformats.org/drawingml/2006/main" prst="ellipse">
          <a:avLst/>
        </a:prstGeom>
        <a:noFill xmlns:a="http://schemas.openxmlformats.org/drawingml/2006/main"/>
        <a:ln xmlns:a="http://schemas.openxmlformats.org/drawingml/2006/main" w="50800" cap="flat" cmpd="sng" algn="ctr">
          <a:solidFill>
            <a:schemeClr val="bg1">
              <a:lumMod val="50000"/>
            </a:scheme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dirty="0"/>
        </a:p>
      </cdr:txBody>
    </cdr:sp>
  </cdr:relSizeAnchor>
  <cdr:relSizeAnchor xmlns:cdr="http://schemas.openxmlformats.org/drawingml/2006/chartDrawing">
    <cdr:from>
      <cdr:x>0.35512</cdr:x>
      <cdr:y>0.32195</cdr:y>
    </cdr:from>
    <cdr:to>
      <cdr:x>0.63714</cdr:x>
      <cdr:y>0.39713</cdr:y>
    </cdr:to>
    <cdr:sp macro="" textlink="">
      <cdr:nvSpPr>
        <cdr:cNvPr id="5" name="Straight Arrow Connector 4"/>
        <cdr:cNvSpPr/>
      </cdr:nvSpPr>
      <cdr:spPr>
        <a:xfrm xmlns:a="http://schemas.openxmlformats.org/drawingml/2006/main" flipV="1">
          <a:off x="2933683" y="1555711"/>
          <a:ext cx="2329841" cy="363255"/>
        </a:xfrm>
        <a:prstGeom xmlns:a="http://schemas.openxmlformats.org/drawingml/2006/main" prst="straightConnector1">
          <a:avLst/>
        </a:prstGeom>
        <a:ln xmlns:a="http://schemas.openxmlformats.org/drawingml/2006/main" w="50800">
          <a:solidFill>
            <a:schemeClr val="bg1">
              <a:lumMod val="50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0.1201</cdr:x>
      <cdr:y>0.83444</cdr:y>
    </cdr:from>
    <cdr:to>
      <cdr:x>0.87608</cdr:x>
      <cdr:y>0.90962</cdr:y>
    </cdr:to>
    <cdr:grpSp>
      <cdr:nvGrpSpPr>
        <cdr:cNvPr id="13" name="Group 12"/>
        <cdr:cNvGrpSpPr/>
      </cdr:nvGrpSpPr>
      <cdr:grpSpPr>
        <a:xfrm xmlns:a="http://schemas.openxmlformats.org/drawingml/2006/main">
          <a:off x="992162" y="4032123"/>
          <a:ext cx="6245251" cy="363280"/>
          <a:chOff x="992148" y="4032125"/>
          <a:chExt cx="6245305" cy="363254"/>
        </a:xfrm>
      </cdr:grpSpPr>
      <cdr:sp macro="" textlink="">
        <cdr:nvSpPr>
          <cdr:cNvPr id="6" name="TextBox 5"/>
          <cdr:cNvSpPr txBox="1"/>
        </cdr:nvSpPr>
        <cdr:spPr>
          <a:xfrm xmlns:a="http://schemas.openxmlformats.org/drawingml/2006/main">
            <a:off x="992148" y="4032125"/>
            <a:ext cx="1127344" cy="3632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dirty="0" smtClean="0"/>
              <a:t>1972</a:t>
            </a:r>
            <a:endParaRPr lang="en-US" sz="1400" dirty="0"/>
          </a:p>
        </cdr:txBody>
      </cdr:sp>
      <cdr:sp macro="" textlink="">
        <cdr:nvSpPr>
          <cdr:cNvPr id="10" name="TextBox 1"/>
          <cdr:cNvSpPr txBox="1"/>
        </cdr:nvSpPr>
        <cdr:spPr>
          <a:xfrm xmlns:a="http://schemas.openxmlformats.org/drawingml/2006/main">
            <a:off x="2129425" y="4032125"/>
            <a:ext cx="1127344" cy="3632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dirty="0" smtClean="0"/>
              <a:t>2009</a:t>
            </a:r>
            <a:endParaRPr lang="en-US" sz="1400" dirty="0"/>
          </a:p>
        </cdr:txBody>
      </cdr:sp>
      <cdr:sp macro="" textlink="">
        <cdr:nvSpPr>
          <cdr:cNvPr id="11" name="TextBox 1"/>
          <cdr:cNvSpPr txBox="1"/>
        </cdr:nvSpPr>
        <cdr:spPr>
          <a:xfrm xmlns:a="http://schemas.openxmlformats.org/drawingml/2006/main">
            <a:off x="4972832" y="4032125"/>
            <a:ext cx="1127344" cy="3632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dirty="0" smtClean="0"/>
              <a:t>1972</a:t>
            </a:r>
            <a:endParaRPr lang="en-US" sz="1400" dirty="0"/>
          </a:p>
        </cdr:txBody>
      </cdr:sp>
      <cdr:sp macro="" textlink="">
        <cdr:nvSpPr>
          <cdr:cNvPr id="12" name="TextBox 1"/>
          <cdr:cNvSpPr txBox="1"/>
        </cdr:nvSpPr>
        <cdr:spPr>
          <a:xfrm xmlns:a="http://schemas.openxmlformats.org/drawingml/2006/main">
            <a:off x="6110109" y="4032125"/>
            <a:ext cx="1127344" cy="3632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dirty="0" smtClean="0"/>
              <a:t>2009</a:t>
            </a:r>
            <a:endParaRPr lang="en-US" sz="1400" dirty="0"/>
          </a:p>
        </cdr:txBody>
      </cdr:sp>
    </cdr:grpSp>
  </cdr:relSizeAnchor>
</c:userShapes>
</file>

<file path=ppt/drawings/drawing10.xml><?xml version="1.0" encoding="utf-8"?>
<c:userShapes xmlns:c="http://schemas.openxmlformats.org/drawingml/2006/chart">
  <cdr:relSizeAnchor xmlns:cdr="http://schemas.openxmlformats.org/drawingml/2006/chartDrawing">
    <cdr:from>
      <cdr:x>0.13433</cdr:x>
      <cdr:y>0.08969</cdr:y>
    </cdr:from>
    <cdr:to>
      <cdr:x>0.8315</cdr:x>
      <cdr:y>0.88177</cdr:y>
    </cdr:to>
    <cdr:grpSp>
      <cdr:nvGrpSpPr>
        <cdr:cNvPr id="16" name="Group 15"/>
        <cdr:cNvGrpSpPr/>
      </cdr:nvGrpSpPr>
      <cdr:grpSpPr>
        <a:xfrm xmlns:a="http://schemas.openxmlformats.org/drawingml/2006/main">
          <a:off x="1228314" y="615094"/>
          <a:ext cx="6374922" cy="5432084"/>
          <a:chOff x="1164428" y="559571"/>
          <a:chExt cx="6043643" cy="4983975"/>
        </a:xfrm>
      </cdr:grpSpPr>
      <cdr:sp macro="" textlink="">
        <cdr:nvSpPr>
          <cdr:cNvPr id="9" name="Straight Connector 8"/>
          <cdr:cNvSpPr/>
        </cdr:nvSpPr>
        <cdr:spPr>
          <a:xfrm xmlns:a="http://schemas.openxmlformats.org/drawingml/2006/main" rot="5400000" flipH="1" flipV="1">
            <a:off x="1712116" y="3050368"/>
            <a:ext cx="4983975" cy="2382"/>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1" name="Straight Connector 10"/>
          <cdr:cNvSpPr/>
        </cdr:nvSpPr>
        <cdr:spPr>
          <a:xfrm xmlns:a="http://schemas.openxmlformats.org/drawingml/2006/main" flipH="1">
            <a:off x="1164428" y="3171812"/>
            <a:ext cx="6043643" cy="4777"/>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grpSp>
  </cdr:relSizeAnchor>
  <cdr:relSizeAnchor xmlns:cdr="http://schemas.openxmlformats.org/drawingml/2006/chartDrawing">
    <cdr:from>
      <cdr:x>0</cdr:x>
      <cdr:y>1.45815E-7</cdr:y>
    </cdr:from>
    <cdr:to>
      <cdr:x>1</cdr:x>
      <cdr:y>0.1</cdr:y>
    </cdr:to>
    <cdr:sp macro="" textlink="">
      <cdr:nvSpPr>
        <cdr:cNvPr id="18" name="TextBox 17"/>
        <cdr:cNvSpPr txBox="1"/>
      </cdr:nvSpPr>
      <cdr:spPr>
        <a:xfrm xmlns:a="http://schemas.openxmlformats.org/drawingml/2006/main">
          <a:off x="0" y="1"/>
          <a:ext cx="9144000" cy="68579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a:latin typeface="Calibri" pitchFamily="34" charset="0"/>
            </a:rPr>
            <a:t>Only</a:t>
          </a:r>
          <a:r>
            <a:rPr lang="en-US" sz="1800" b="1" baseline="0" dirty="0">
              <a:latin typeface="Calibri" pitchFamily="34" charset="0"/>
            </a:rPr>
            <a:t> </a:t>
          </a:r>
          <a:r>
            <a:rPr lang="en-US" sz="1800" b="1" baseline="0" dirty="0" smtClean="0">
              <a:latin typeface="Calibri" pitchFamily="34" charset="0"/>
            </a:rPr>
            <a:t>six low net-price</a:t>
          </a:r>
          <a:r>
            <a:rPr lang="en-US" sz="1800" b="1" dirty="0" smtClean="0">
              <a:latin typeface="Calibri" pitchFamily="34" charset="0"/>
            </a:rPr>
            <a:t> institutions have a graduation rate of at least 50% </a:t>
          </a:r>
        </a:p>
        <a:p xmlns:a="http://schemas.openxmlformats.org/drawingml/2006/main">
          <a:pPr algn="ctr"/>
          <a:r>
            <a:rPr lang="en-US" sz="1800" b="1" dirty="0" smtClean="0">
              <a:latin typeface="Calibri" pitchFamily="34" charset="0"/>
            </a:rPr>
            <a:t>and at least 36% Pell enrollment</a:t>
          </a:r>
          <a:endParaRPr lang="en-US" sz="1800" b="1" dirty="0">
            <a:latin typeface="Calibri" pitchFamily="34" charset="0"/>
          </a:endParaRPr>
        </a:p>
      </cdr:txBody>
    </cdr:sp>
  </cdr:relSizeAnchor>
  <cdr:relSizeAnchor xmlns:cdr="http://schemas.openxmlformats.org/drawingml/2006/chartDrawing">
    <cdr:from>
      <cdr:x>0.13515</cdr:x>
      <cdr:y>0.45364</cdr:y>
    </cdr:from>
    <cdr:to>
      <cdr:x>0.22305</cdr:x>
      <cdr:y>0.49148</cdr:y>
    </cdr:to>
    <cdr:sp macro="" textlink="">
      <cdr:nvSpPr>
        <cdr:cNvPr id="19" name="TextBox 1"/>
        <cdr:cNvSpPr txBox="1"/>
      </cdr:nvSpPr>
      <cdr:spPr>
        <a:xfrm xmlns:a="http://schemas.openxmlformats.org/drawingml/2006/main">
          <a:off x="1235812" y="3111030"/>
          <a:ext cx="803757" cy="259506"/>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t>$4,600</a:t>
          </a:r>
        </a:p>
      </cdr:txBody>
    </cdr:sp>
  </cdr:relSizeAnchor>
  <cdr:relSizeAnchor xmlns:cdr="http://schemas.openxmlformats.org/drawingml/2006/chartDrawing">
    <cdr:from>
      <cdr:x>0.45819</cdr:x>
      <cdr:y>0.08325</cdr:y>
    </cdr:from>
    <cdr:to>
      <cdr:x>0.48566</cdr:x>
      <cdr:y>0.1597</cdr:y>
    </cdr:to>
    <cdr:sp macro="" textlink="">
      <cdr:nvSpPr>
        <cdr:cNvPr id="20" name="TextBox 1"/>
        <cdr:cNvSpPr txBox="1"/>
      </cdr:nvSpPr>
      <cdr:spPr>
        <a:xfrm xmlns:a="http://schemas.openxmlformats.org/drawingml/2006/main" rot="16200000">
          <a:off x="3850439" y="645320"/>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t>50%</a:t>
          </a:r>
        </a:p>
        <a:p xmlns:a="http://schemas.openxmlformats.org/drawingml/2006/main">
          <a:endParaRPr lang="en-US" sz="1200" b="1"/>
        </a:p>
      </cdr:txBody>
    </cdr:sp>
  </cdr:relSizeAnchor>
  <cdr:relSizeAnchor xmlns:cdr="http://schemas.openxmlformats.org/drawingml/2006/chartDrawing">
    <cdr:from>
      <cdr:x>0.0044</cdr:x>
      <cdr:y>0.92642</cdr:y>
    </cdr:from>
    <cdr:to>
      <cdr:x>0.9878</cdr:x>
      <cdr:y>1</cdr:y>
    </cdr:to>
    <cdr:sp macro="" textlink="">
      <cdr:nvSpPr>
        <cdr:cNvPr id="21" name="TextBox 1"/>
        <cdr:cNvSpPr txBox="1"/>
      </cdr:nvSpPr>
      <cdr:spPr>
        <a:xfrm xmlns:a="http://schemas.openxmlformats.org/drawingml/2006/main">
          <a:off x="38142" y="5829300"/>
          <a:ext cx="8524812" cy="462973"/>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b="0" dirty="0"/>
            <a:t>Source: IPEDS</a:t>
          </a:r>
          <a:r>
            <a:rPr lang="en-US" b="0" baseline="0" dirty="0"/>
            <a:t> </a:t>
          </a:r>
          <a:r>
            <a:rPr lang="en-US" b="0" baseline="0" dirty="0" smtClean="0"/>
            <a:t>2010,</a:t>
          </a:r>
          <a:r>
            <a:rPr lang="en-US" b="0" dirty="0" smtClean="0"/>
            <a:t> 2011 (Early Release)</a:t>
          </a:r>
          <a:endParaRPr lang="en-US" b="0" baseline="0" dirty="0"/>
        </a:p>
        <a:p xmlns:a="http://schemas.openxmlformats.org/drawingml/2006/main">
          <a:r>
            <a:rPr lang="en-US" sz="1100" baseline="0" dirty="0">
              <a:latin typeface="Calibri"/>
              <a:ea typeface="+mn-ea"/>
              <a:cs typeface="+mn-cs"/>
            </a:rPr>
            <a:t>$4,600 is the amount that a low-income student would pay for college if contributing the same proportion of family income as a middle-income student.</a:t>
          </a:r>
          <a:endParaRPr lang="en-US" sz="1100" dirty="0">
            <a:latin typeface="Calibri"/>
            <a:ea typeface="+mn-ea"/>
            <a:cs typeface="+mn-cs"/>
          </a:endParaRPr>
        </a:p>
        <a:p xmlns:a="http://schemas.openxmlformats.org/drawingml/2006/main">
          <a:r>
            <a:rPr lang="en-US" sz="1100" dirty="0">
              <a:latin typeface="Calibri"/>
              <a:ea typeface="+mn-ea"/>
              <a:cs typeface="+mn-cs"/>
            </a:rPr>
            <a:t>On average, </a:t>
          </a:r>
          <a:r>
            <a:rPr lang="en-US" sz="1100" dirty="0" smtClean="0">
              <a:latin typeface="Calibri"/>
              <a:ea typeface="+mn-ea"/>
              <a:cs typeface="+mn-cs"/>
            </a:rPr>
            <a:t>36 </a:t>
          </a:r>
          <a:r>
            <a:rPr lang="en-US" sz="1100" dirty="0">
              <a:latin typeface="Calibri"/>
              <a:ea typeface="+mn-ea"/>
              <a:cs typeface="+mn-cs"/>
            </a:rPr>
            <a:t>percent of first-time, full-time</a:t>
          </a:r>
          <a:r>
            <a:rPr lang="en-US" sz="1100" baseline="0" dirty="0">
              <a:latin typeface="Calibri"/>
              <a:ea typeface="+mn-ea"/>
              <a:cs typeface="+mn-cs"/>
            </a:rPr>
            <a:t> freshmen at four-year colleges and universities receive Pell Grants, so if at least </a:t>
          </a:r>
          <a:r>
            <a:rPr lang="en-US" sz="1100" baseline="0" dirty="0" smtClean="0">
              <a:latin typeface="Calibri"/>
              <a:ea typeface="+mn-ea"/>
              <a:cs typeface="+mn-cs"/>
            </a:rPr>
            <a:t>36 </a:t>
          </a:r>
          <a:r>
            <a:rPr lang="en-US" sz="1100" baseline="0" dirty="0">
              <a:latin typeface="Calibri"/>
              <a:ea typeface="+mn-ea"/>
              <a:cs typeface="+mn-cs"/>
            </a:rPr>
            <a:t>percent of an institution's full-time freshmen are Pell Grant recipients, the institution is considered nationally representative.</a:t>
          </a:r>
          <a:endParaRPr lang="en-US" sz="1100" dirty="0">
            <a:latin typeface="Calibri"/>
            <a:ea typeface="+mn-ea"/>
            <a:cs typeface="+mn-cs"/>
          </a:endParaRPr>
        </a:p>
        <a:p xmlns:a="http://schemas.openxmlformats.org/drawingml/2006/main">
          <a:pPr algn="l"/>
          <a:endParaRPr lang="en-US" sz="1100" b="0" dirty="0"/>
        </a:p>
      </cdr:txBody>
    </cdr:sp>
  </cdr:relSizeAnchor>
  <cdr:relSizeAnchor xmlns:cdr="http://schemas.openxmlformats.org/drawingml/2006/chartDrawing">
    <cdr:from>
      <cdr:x>0.00027</cdr:x>
      <cdr:y>0</cdr:y>
    </cdr:from>
    <cdr:to>
      <cdr:x>0.00055</cdr:x>
      <cdr:y>0.79207</cdr:y>
    </cdr:to>
    <cdr:sp macro="" textlink="">
      <cdr:nvSpPr>
        <cdr:cNvPr id="22" name="Straight Connector 21"/>
        <cdr:cNvSpPr/>
      </cdr:nvSpPr>
      <cdr:spPr>
        <a:xfrm xmlns:a="http://schemas.openxmlformats.org/drawingml/2006/main" rot="5400000" flipH="1" flipV="1">
          <a:off x="-2488392" y="2490774"/>
          <a:ext cx="4983930" cy="2382"/>
        </a:xfrm>
        <a:prstGeom xmlns:a="http://schemas.openxmlformats.org/drawingml/2006/main" prst="line">
          <a:avLst/>
        </a:prstGeom>
        <a:noFill xmlns:a="http://schemas.openxmlformats.org/drawingml/2006/main"/>
        <a:ln xmlns:a="http://schemas.openxmlformats.org/drawingml/2006/main" w="63500"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cdr:x>
      <cdr:y>0.03482</cdr:y>
    </cdr:from>
    <cdr:to>
      <cdr:x>0.12856</cdr:x>
      <cdr:y>0.07255</cdr:y>
    </cdr:to>
    <cdr:sp macro="" textlink="">
      <cdr:nvSpPr>
        <cdr:cNvPr id="23" name="TextBox 22"/>
        <cdr:cNvSpPr txBox="1"/>
      </cdr:nvSpPr>
      <cdr:spPr>
        <a:xfrm xmlns:a="http://schemas.openxmlformats.org/drawingml/2006/main">
          <a:off x="0" y="238796"/>
          <a:ext cx="1175553" cy="258745"/>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n-US" sz="1200" dirty="0"/>
            <a:t>Log Scale</a:t>
          </a:r>
        </a:p>
      </cdr:txBody>
    </cdr:sp>
  </cdr:relSizeAnchor>
  <cdr:relSizeAnchor xmlns:cdr="http://schemas.openxmlformats.org/drawingml/2006/chartDrawing">
    <cdr:from>
      <cdr:x>0.48008</cdr:x>
      <cdr:y>0.08477</cdr:y>
    </cdr:from>
    <cdr:to>
      <cdr:x>0.48035</cdr:x>
      <cdr:y>0.8057</cdr:y>
    </cdr:to>
    <cdr:sp macro="" textlink="">
      <cdr:nvSpPr>
        <cdr:cNvPr id="28" name="Straight Connector 27"/>
        <cdr:cNvSpPr/>
      </cdr:nvSpPr>
      <cdr:spPr>
        <a:xfrm xmlns:a="http://schemas.openxmlformats.org/drawingml/2006/main" rot="16200000">
          <a:off x="1919000" y="3052187"/>
          <a:ext cx="4944137" cy="2469"/>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0.13537</cdr:x>
      <cdr:y>0.45282</cdr:y>
    </cdr:from>
    <cdr:to>
      <cdr:x>0.83913</cdr:x>
      <cdr:y>0.45319</cdr:y>
    </cdr:to>
    <cdr:sp macro="" textlink="">
      <cdr:nvSpPr>
        <cdr:cNvPr id="30" name="Straight Connector 29"/>
        <cdr:cNvSpPr/>
      </cdr:nvSpPr>
      <cdr:spPr>
        <a:xfrm xmlns:a="http://schemas.openxmlformats.org/drawingml/2006/main" flipV="1">
          <a:off x="1237798" y="3105423"/>
          <a:ext cx="6435182" cy="253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0.85758</cdr:x>
      <cdr:y>0.50323</cdr:y>
    </cdr:from>
    <cdr:to>
      <cdr:x>0.8945</cdr:x>
      <cdr:y>0.54456</cdr:y>
    </cdr:to>
    <cdr:pic>
      <cdr:nvPicPr>
        <cdr:cNvPr id="3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841712" y="3451136"/>
          <a:ext cx="337596" cy="283442"/>
        </a:xfrm>
        <a:prstGeom xmlns:a="http://schemas.openxmlformats.org/drawingml/2006/main" prst="rect">
          <a:avLst/>
        </a:prstGeom>
      </cdr:spPr>
    </cdr:pic>
  </cdr:relSizeAnchor>
  <cdr:relSizeAnchor xmlns:cdr="http://schemas.openxmlformats.org/drawingml/2006/chartDrawing">
    <cdr:from>
      <cdr:x>0.89118</cdr:x>
      <cdr:y>0.47778</cdr:y>
    </cdr:from>
    <cdr:to>
      <cdr:x>1</cdr:x>
      <cdr:y>0.58072</cdr:y>
    </cdr:to>
    <cdr:sp macro="" textlink="">
      <cdr:nvSpPr>
        <cdr:cNvPr id="15" name="TextBox 14"/>
        <cdr:cNvSpPr txBox="1"/>
      </cdr:nvSpPr>
      <cdr:spPr>
        <a:xfrm xmlns:a="http://schemas.openxmlformats.org/drawingml/2006/main">
          <a:off x="8148950" y="3276600"/>
          <a:ext cx="995050" cy="705963"/>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1200" dirty="0"/>
            <a:t>Size of </a:t>
          </a:r>
          <a:r>
            <a:rPr lang="en-US" sz="1200" dirty="0" smtClean="0"/>
            <a:t>36% </a:t>
          </a:r>
          <a:r>
            <a:rPr lang="en-US" sz="1200" dirty="0"/>
            <a:t>Pell Bubble</a:t>
          </a:r>
        </a:p>
      </cdr:txBody>
    </cdr:sp>
  </cdr:relSizeAnchor>
</c:userShapes>
</file>

<file path=ppt/drawings/drawing11.xml><?xml version="1.0" encoding="utf-8"?>
<c:userShapes xmlns:c="http://schemas.openxmlformats.org/drawingml/2006/chart">
  <cdr:relSizeAnchor xmlns:cdr="http://schemas.openxmlformats.org/drawingml/2006/chartDrawing">
    <cdr:from>
      <cdr:x>0.13433</cdr:x>
      <cdr:y>0.08969</cdr:y>
    </cdr:from>
    <cdr:to>
      <cdr:x>0.8315</cdr:x>
      <cdr:y>0.88177</cdr:y>
    </cdr:to>
    <cdr:grpSp>
      <cdr:nvGrpSpPr>
        <cdr:cNvPr id="16" name="Group 15"/>
        <cdr:cNvGrpSpPr/>
      </cdr:nvGrpSpPr>
      <cdr:grpSpPr>
        <a:xfrm xmlns:a="http://schemas.openxmlformats.org/drawingml/2006/main">
          <a:off x="1228314" y="615094"/>
          <a:ext cx="6374922" cy="5432084"/>
          <a:chOff x="1164428" y="559571"/>
          <a:chExt cx="6043643" cy="4983975"/>
        </a:xfrm>
      </cdr:grpSpPr>
      <cdr:sp macro="" textlink="">
        <cdr:nvSpPr>
          <cdr:cNvPr id="9" name="Straight Connector 8"/>
          <cdr:cNvSpPr/>
        </cdr:nvSpPr>
        <cdr:spPr>
          <a:xfrm xmlns:a="http://schemas.openxmlformats.org/drawingml/2006/main" rot="5400000" flipH="1" flipV="1">
            <a:off x="1712116" y="3050368"/>
            <a:ext cx="4983975" cy="2382"/>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1" name="Straight Connector 10"/>
          <cdr:cNvSpPr/>
        </cdr:nvSpPr>
        <cdr:spPr>
          <a:xfrm xmlns:a="http://schemas.openxmlformats.org/drawingml/2006/main" flipH="1">
            <a:off x="1164428" y="3171812"/>
            <a:ext cx="6043643" cy="4777"/>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grpSp>
  </cdr:relSizeAnchor>
  <cdr:relSizeAnchor xmlns:cdr="http://schemas.openxmlformats.org/drawingml/2006/chartDrawing">
    <cdr:from>
      <cdr:x>0.11029</cdr:x>
      <cdr:y>0</cdr:y>
    </cdr:from>
    <cdr:to>
      <cdr:x>0.94853</cdr:x>
      <cdr:y>0.08931</cdr:y>
    </cdr:to>
    <cdr:sp macro="" textlink="">
      <cdr:nvSpPr>
        <cdr:cNvPr id="18" name="TextBox 17"/>
        <cdr:cNvSpPr txBox="1"/>
      </cdr:nvSpPr>
      <cdr:spPr>
        <a:xfrm xmlns:a="http://schemas.openxmlformats.org/drawingml/2006/main">
          <a:off x="1008530" y="0"/>
          <a:ext cx="7664824" cy="612488"/>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latin typeface="Calibri" pitchFamily="34" charset="0"/>
            </a:rPr>
            <a:t>For-profit colleges are among the most expensive, least successful institutions</a:t>
          </a:r>
          <a:endParaRPr lang="en-US" sz="1800" b="1" dirty="0">
            <a:latin typeface="Calibri" pitchFamily="34" charset="0"/>
          </a:endParaRPr>
        </a:p>
      </cdr:txBody>
    </cdr:sp>
  </cdr:relSizeAnchor>
  <cdr:relSizeAnchor xmlns:cdr="http://schemas.openxmlformats.org/drawingml/2006/chartDrawing">
    <cdr:from>
      <cdr:x>0.45819</cdr:x>
      <cdr:y>0.08325</cdr:y>
    </cdr:from>
    <cdr:to>
      <cdr:x>0.48566</cdr:x>
      <cdr:y>0.1597</cdr:y>
    </cdr:to>
    <cdr:sp macro="" textlink="">
      <cdr:nvSpPr>
        <cdr:cNvPr id="20" name="TextBox 1"/>
        <cdr:cNvSpPr txBox="1"/>
      </cdr:nvSpPr>
      <cdr:spPr>
        <a:xfrm xmlns:a="http://schemas.openxmlformats.org/drawingml/2006/main" rot="16200000">
          <a:off x="3850439" y="645320"/>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t>50%</a:t>
          </a:r>
        </a:p>
        <a:p xmlns:a="http://schemas.openxmlformats.org/drawingml/2006/main">
          <a:endParaRPr lang="en-US" sz="1200" b="1"/>
        </a:p>
      </cdr:txBody>
    </cdr:sp>
  </cdr:relSizeAnchor>
  <cdr:relSizeAnchor xmlns:cdr="http://schemas.openxmlformats.org/drawingml/2006/chartDrawing">
    <cdr:from>
      <cdr:x>0.0044</cdr:x>
      <cdr:y>0.92642</cdr:y>
    </cdr:from>
    <cdr:to>
      <cdr:x>0.9878</cdr:x>
      <cdr:y>1</cdr:y>
    </cdr:to>
    <cdr:sp macro="" textlink="">
      <cdr:nvSpPr>
        <cdr:cNvPr id="21" name="TextBox 1"/>
        <cdr:cNvSpPr txBox="1"/>
      </cdr:nvSpPr>
      <cdr:spPr>
        <a:xfrm xmlns:a="http://schemas.openxmlformats.org/drawingml/2006/main">
          <a:off x="38142" y="5829300"/>
          <a:ext cx="8524812" cy="462973"/>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sz="1100" b="0" dirty="0"/>
            <a:t>Source: IPEDS</a:t>
          </a:r>
          <a:r>
            <a:rPr lang="en-US" sz="1100" b="0" baseline="0" dirty="0"/>
            <a:t> </a:t>
          </a:r>
          <a:r>
            <a:rPr lang="en-US" sz="1100" b="0" baseline="0" dirty="0" smtClean="0"/>
            <a:t>2010,</a:t>
          </a:r>
          <a:r>
            <a:rPr lang="en-US" sz="1100" b="0" dirty="0" smtClean="0"/>
            <a:t> 2011 (Early Release)</a:t>
          </a:r>
          <a:endParaRPr lang="en-US" sz="1100" b="0" baseline="0" dirty="0"/>
        </a:p>
        <a:p xmlns:a="http://schemas.openxmlformats.org/drawingml/2006/main">
          <a:r>
            <a:rPr lang="en-US" sz="1100" baseline="0" dirty="0">
              <a:latin typeface="Calibri"/>
              <a:ea typeface="+mn-ea"/>
              <a:cs typeface="+mn-cs"/>
            </a:rPr>
            <a:t>$4,600 is the amount that a low-income student would pay for college if contributing the same proportion of family income as a middle-income student.</a:t>
          </a:r>
          <a:endParaRPr lang="en-US" sz="1100" dirty="0">
            <a:latin typeface="Calibri"/>
            <a:ea typeface="+mn-ea"/>
            <a:cs typeface="+mn-cs"/>
          </a:endParaRPr>
        </a:p>
        <a:p xmlns:a="http://schemas.openxmlformats.org/drawingml/2006/main">
          <a:r>
            <a:rPr lang="en-US" sz="1100" dirty="0">
              <a:latin typeface="Calibri"/>
              <a:ea typeface="+mn-ea"/>
              <a:cs typeface="+mn-cs"/>
            </a:rPr>
            <a:t>On average, </a:t>
          </a:r>
          <a:r>
            <a:rPr lang="en-US" sz="1100" dirty="0" smtClean="0">
              <a:latin typeface="Calibri"/>
              <a:ea typeface="+mn-ea"/>
              <a:cs typeface="+mn-cs"/>
            </a:rPr>
            <a:t>36 </a:t>
          </a:r>
          <a:r>
            <a:rPr lang="en-US" sz="1100" dirty="0">
              <a:latin typeface="Calibri"/>
              <a:ea typeface="+mn-ea"/>
              <a:cs typeface="+mn-cs"/>
            </a:rPr>
            <a:t>percent of first-time, full-time</a:t>
          </a:r>
          <a:r>
            <a:rPr lang="en-US" sz="1100" baseline="0" dirty="0">
              <a:latin typeface="Calibri"/>
              <a:ea typeface="+mn-ea"/>
              <a:cs typeface="+mn-cs"/>
            </a:rPr>
            <a:t> freshmen at four-year colleges and universities receive Pell Grants, so if at least </a:t>
          </a:r>
          <a:r>
            <a:rPr lang="en-US" sz="1100" baseline="0" dirty="0" smtClean="0">
              <a:latin typeface="Calibri"/>
              <a:ea typeface="+mn-ea"/>
              <a:cs typeface="+mn-cs"/>
            </a:rPr>
            <a:t>36 </a:t>
          </a:r>
          <a:r>
            <a:rPr lang="en-US" sz="1100" baseline="0" dirty="0">
              <a:latin typeface="Calibri"/>
              <a:ea typeface="+mn-ea"/>
              <a:cs typeface="+mn-cs"/>
            </a:rPr>
            <a:t>percent of an institution's full-time freshmen are Pell Grant recipients, the institution is considered nationally representative.</a:t>
          </a:r>
          <a:endParaRPr lang="en-US" sz="1100" dirty="0">
            <a:latin typeface="Calibri"/>
            <a:ea typeface="+mn-ea"/>
            <a:cs typeface="+mn-cs"/>
          </a:endParaRPr>
        </a:p>
        <a:p xmlns:a="http://schemas.openxmlformats.org/drawingml/2006/main">
          <a:pPr algn="l"/>
          <a:endParaRPr lang="en-US" sz="1100" b="0" dirty="0"/>
        </a:p>
      </cdr:txBody>
    </cdr:sp>
  </cdr:relSizeAnchor>
  <cdr:relSizeAnchor xmlns:cdr="http://schemas.openxmlformats.org/drawingml/2006/chartDrawing">
    <cdr:from>
      <cdr:x>0.00027</cdr:x>
      <cdr:y>0</cdr:y>
    </cdr:from>
    <cdr:to>
      <cdr:x>0.00055</cdr:x>
      <cdr:y>0.79207</cdr:y>
    </cdr:to>
    <cdr:sp macro="" textlink="">
      <cdr:nvSpPr>
        <cdr:cNvPr id="22" name="Straight Connector 21"/>
        <cdr:cNvSpPr/>
      </cdr:nvSpPr>
      <cdr:spPr>
        <a:xfrm xmlns:a="http://schemas.openxmlformats.org/drawingml/2006/main" rot="5400000" flipH="1" flipV="1">
          <a:off x="-2488392" y="2490774"/>
          <a:ext cx="4983930" cy="2382"/>
        </a:xfrm>
        <a:prstGeom xmlns:a="http://schemas.openxmlformats.org/drawingml/2006/main" prst="line">
          <a:avLst/>
        </a:prstGeom>
        <a:noFill xmlns:a="http://schemas.openxmlformats.org/drawingml/2006/main"/>
        <a:ln xmlns:a="http://schemas.openxmlformats.org/drawingml/2006/main" w="63500"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0.01912</cdr:x>
      <cdr:y>0.03482</cdr:y>
    </cdr:from>
    <cdr:to>
      <cdr:x>0.12856</cdr:x>
      <cdr:y>0.07059</cdr:y>
    </cdr:to>
    <cdr:sp macro="" textlink="">
      <cdr:nvSpPr>
        <cdr:cNvPr id="23" name="TextBox 22"/>
        <cdr:cNvSpPr txBox="1"/>
      </cdr:nvSpPr>
      <cdr:spPr>
        <a:xfrm xmlns:a="http://schemas.openxmlformats.org/drawingml/2006/main">
          <a:off x="174812" y="238796"/>
          <a:ext cx="1000742" cy="245298"/>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n-US" sz="1200" dirty="0"/>
            <a:t>Log Scale</a:t>
          </a:r>
        </a:p>
      </cdr:txBody>
    </cdr:sp>
  </cdr:relSizeAnchor>
  <cdr:relSizeAnchor xmlns:cdr="http://schemas.openxmlformats.org/drawingml/2006/chartDrawing">
    <cdr:from>
      <cdr:x>0.48484</cdr:x>
      <cdr:y>0.08477</cdr:y>
    </cdr:from>
    <cdr:to>
      <cdr:x>0.48511</cdr:x>
      <cdr:y>0.8057</cdr:y>
    </cdr:to>
    <cdr:sp macro="" textlink="">
      <cdr:nvSpPr>
        <cdr:cNvPr id="28" name="Straight Connector 27"/>
        <cdr:cNvSpPr/>
      </cdr:nvSpPr>
      <cdr:spPr>
        <a:xfrm xmlns:a="http://schemas.openxmlformats.org/drawingml/2006/main" rot="16200000">
          <a:off x="1935958" y="2800350"/>
          <a:ext cx="4536281" cy="23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0.13378</cdr:x>
      <cdr:y>0.45282</cdr:y>
    </cdr:from>
    <cdr:to>
      <cdr:x>0.83754</cdr:x>
      <cdr:y>0.45319</cdr:y>
    </cdr:to>
    <cdr:sp macro="" textlink="">
      <cdr:nvSpPr>
        <cdr:cNvPr id="30" name="Straight Connector 29"/>
        <cdr:cNvSpPr/>
      </cdr:nvSpPr>
      <cdr:spPr>
        <a:xfrm xmlns:a="http://schemas.openxmlformats.org/drawingml/2006/main" flipV="1">
          <a:off x="1223284" y="3105423"/>
          <a:ext cx="6435182" cy="253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0.83258</cdr:x>
      <cdr:y>0.48139</cdr:y>
    </cdr:from>
    <cdr:to>
      <cdr:x>0.87069</cdr:x>
      <cdr:y>0.52406</cdr:y>
    </cdr:to>
    <cdr:pic>
      <cdr:nvPicPr>
        <cdr:cNvPr id="3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613069" y="3301397"/>
          <a:ext cx="348503" cy="292608"/>
        </a:xfrm>
        <a:prstGeom xmlns:a="http://schemas.openxmlformats.org/drawingml/2006/main" prst="rect">
          <a:avLst/>
        </a:prstGeom>
      </cdr:spPr>
    </cdr:pic>
  </cdr:relSizeAnchor>
  <cdr:relSizeAnchor xmlns:cdr="http://schemas.openxmlformats.org/drawingml/2006/chartDrawing">
    <cdr:from>
      <cdr:x>0.85957</cdr:x>
      <cdr:y>0.45626</cdr:y>
    </cdr:from>
    <cdr:to>
      <cdr:x>0.97059</cdr:x>
      <cdr:y>0.5592</cdr:y>
    </cdr:to>
    <cdr:sp macro="" textlink="">
      <cdr:nvSpPr>
        <cdr:cNvPr id="15" name="TextBox 14"/>
        <cdr:cNvSpPr txBox="1"/>
      </cdr:nvSpPr>
      <cdr:spPr>
        <a:xfrm xmlns:a="http://schemas.openxmlformats.org/drawingml/2006/main">
          <a:off x="7859866" y="3129020"/>
          <a:ext cx="1015193" cy="705962"/>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1200" dirty="0"/>
            <a:t>Size of </a:t>
          </a:r>
          <a:r>
            <a:rPr lang="en-US" sz="1200" dirty="0" smtClean="0"/>
            <a:t>36% </a:t>
          </a:r>
          <a:r>
            <a:rPr lang="en-US" sz="1200" dirty="0"/>
            <a:t>Pell Bubble</a:t>
          </a:r>
        </a:p>
      </cdr:txBody>
    </cdr:sp>
  </cdr:relSizeAnchor>
  <cdr:relSizeAnchor xmlns:cdr="http://schemas.openxmlformats.org/drawingml/2006/chartDrawing">
    <cdr:from>
      <cdr:x>0.13378</cdr:x>
      <cdr:y>0.28232</cdr:y>
    </cdr:from>
    <cdr:to>
      <cdr:x>0.30958</cdr:x>
      <cdr:y>0.28269</cdr:y>
    </cdr:to>
    <cdr:sp macro="" textlink="">
      <cdr:nvSpPr>
        <cdr:cNvPr id="24" name="Straight Connector 23"/>
        <cdr:cNvSpPr/>
      </cdr:nvSpPr>
      <cdr:spPr>
        <a:xfrm xmlns:a="http://schemas.openxmlformats.org/drawingml/2006/main" flipV="1">
          <a:off x="1159669" y="1776412"/>
          <a:ext cx="1524000" cy="2380"/>
        </a:xfrm>
        <a:prstGeom xmlns:a="http://schemas.openxmlformats.org/drawingml/2006/main" prst="line">
          <a:avLst/>
        </a:prstGeom>
        <a:ln xmlns:a="http://schemas.openxmlformats.org/drawingml/2006/main">
          <a:solidFill>
            <a:schemeClr val="tx1"/>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pPr marL="0" indent="0"/>
          <a:endParaRPr lang="en-US" sz="1100">
            <a:solidFill>
              <a:schemeClr val="tx1"/>
            </a:solidFill>
            <a:latin typeface="+mn-lt"/>
            <a:ea typeface="+mn-ea"/>
            <a:cs typeface="+mn-cs"/>
          </a:endParaRPr>
        </a:p>
      </cdr:txBody>
    </cdr:sp>
  </cdr:relSizeAnchor>
  <cdr:relSizeAnchor xmlns:cdr="http://schemas.openxmlformats.org/drawingml/2006/chartDrawing">
    <cdr:from>
      <cdr:x>0.30958</cdr:x>
      <cdr:y>0.08477</cdr:y>
    </cdr:from>
    <cdr:to>
      <cdr:x>0.30958</cdr:x>
      <cdr:y>0.28194</cdr:y>
    </cdr:to>
    <cdr:sp macro="" textlink="">
      <cdr:nvSpPr>
        <cdr:cNvPr id="26" name="Straight Connector 25"/>
        <cdr:cNvSpPr/>
      </cdr:nvSpPr>
      <cdr:spPr>
        <a:xfrm xmlns:a="http://schemas.openxmlformats.org/drawingml/2006/main" rot="5400000" flipH="1" flipV="1">
          <a:off x="2063354" y="1153715"/>
          <a:ext cx="1240632" cy="0"/>
        </a:xfrm>
        <a:prstGeom xmlns:a="http://schemas.openxmlformats.org/drawingml/2006/main" prst="line">
          <a:avLst/>
        </a:prstGeom>
        <a:ln xmlns:a="http://schemas.openxmlformats.org/drawingml/2006/main">
          <a:solidFill>
            <a:schemeClr val="tx1"/>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0.28239</cdr:x>
      <cdr:y>0.08477</cdr:y>
    </cdr:from>
    <cdr:to>
      <cdr:x>0.30986</cdr:x>
      <cdr:y>0.16122</cdr:y>
    </cdr:to>
    <cdr:sp macro="" textlink="">
      <cdr:nvSpPr>
        <cdr:cNvPr id="27" name="TextBox 1"/>
        <cdr:cNvSpPr txBox="1"/>
      </cdr:nvSpPr>
      <cdr:spPr>
        <a:xfrm xmlns:a="http://schemas.openxmlformats.org/drawingml/2006/main" rot="16200000">
          <a:off x="2326468" y="654857"/>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a:t>25%</a:t>
          </a:r>
        </a:p>
        <a:p xmlns:a="http://schemas.openxmlformats.org/drawingml/2006/main">
          <a:endParaRPr lang="en-US" sz="1200" b="1"/>
        </a:p>
      </cdr:txBody>
    </cdr:sp>
  </cdr:relSizeAnchor>
  <cdr:relSizeAnchor xmlns:cdr="http://schemas.openxmlformats.org/drawingml/2006/chartDrawing">
    <cdr:from>
      <cdr:x>0.13333</cdr:x>
      <cdr:y>0.27778</cdr:y>
    </cdr:from>
    <cdr:to>
      <cdr:x>0.22123</cdr:x>
      <cdr:y>0.31562</cdr:y>
    </cdr:to>
    <cdr:sp macro="" textlink="">
      <cdr:nvSpPr>
        <cdr:cNvPr id="29" name="TextBox 1"/>
        <cdr:cNvSpPr txBox="1"/>
      </cdr:nvSpPr>
      <cdr:spPr>
        <a:xfrm xmlns:a="http://schemas.openxmlformats.org/drawingml/2006/main">
          <a:off x="1219200" y="1905000"/>
          <a:ext cx="803758" cy="259507"/>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$17,000</a:t>
          </a:r>
        </a:p>
      </cdr:txBody>
    </cdr:sp>
  </cdr:relSizeAnchor>
  <cdr:relSizeAnchor xmlns:cdr="http://schemas.openxmlformats.org/drawingml/2006/chartDrawing">
    <cdr:from>
      <cdr:x>0.13333</cdr:x>
      <cdr:y>0.45556</cdr:y>
    </cdr:from>
    <cdr:to>
      <cdr:x>0.22123</cdr:x>
      <cdr:y>0.4934</cdr:y>
    </cdr:to>
    <cdr:sp macro="" textlink="">
      <cdr:nvSpPr>
        <cdr:cNvPr id="25" name="TextBox 1"/>
        <cdr:cNvSpPr txBox="1"/>
      </cdr:nvSpPr>
      <cdr:spPr>
        <a:xfrm xmlns:a="http://schemas.openxmlformats.org/drawingml/2006/main">
          <a:off x="1219200" y="3124200"/>
          <a:ext cx="803757" cy="259506"/>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t>$4,600</a:t>
          </a:r>
        </a:p>
      </cdr:txBody>
    </cdr:sp>
  </cdr:relSizeAnchor>
</c:userShapes>
</file>

<file path=ppt/drawings/drawing12.xml><?xml version="1.0" encoding="utf-8"?>
<c:userShapes xmlns:c="http://schemas.openxmlformats.org/drawingml/2006/chart">
  <cdr:relSizeAnchor xmlns:cdr="http://schemas.openxmlformats.org/drawingml/2006/chartDrawing">
    <cdr:from>
      <cdr:x>0.13433</cdr:x>
      <cdr:y>0.08969</cdr:y>
    </cdr:from>
    <cdr:to>
      <cdr:x>0.8315</cdr:x>
      <cdr:y>0.88177</cdr:y>
    </cdr:to>
    <cdr:grpSp>
      <cdr:nvGrpSpPr>
        <cdr:cNvPr id="16" name="Group 15"/>
        <cdr:cNvGrpSpPr/>
      </cdr:nvGrpSpPr>
      <cdr:grpSpPr>
        <a:xfrm xmlns:a="http://schemas.openxmlformats.org/drawingml/2006/main">
          <a:off x="1228314" y="615094"/>
          <a:ext cx="6374922" cy="5432084"/>
          <a:chOff x="1164428" y="559571"/>
          <a:chExt cx="6043643" cy="4983975"/>
        </a:xfrm>
      </cdr:grpSpPr>
      <cdr:sp macro="" textlink="">
        <cdr:nvSpPr>
          <cdr:cNvPr id="9" name="Straight Connector 8"/>
          <cdr:cNvSpPr/>
        </cdr:nvSpPr>
        <cdr:spPr>
          <a:xfrm xmlns:a="http://schemas.openxmlformats.org/drawingml/2006/main" rot="5400000" flipH="1" flipV="1">
            <a:off x="1712116" y="3050368"/>
            <a:ext cx="4983975" cy="2382"/>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1" name="Straight Connector 10"/>
          <cdr:cNvSpPr/>
        </cdr:nvSpPr>
        <cdr:spPr>
          <a:xfrm xmlns:a="http://schemas.openxmlformats.org/drawingml/2006/main" flipH="1">
            <a:off x="1164428" y="3171812"/>
            <a:ext cx="6043643" cy="4777"/>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grpSp>
  </cdr:relSizeAnchor>
  <cdr:relSizeAnchor xmlns:cdr="http://schemas.openxmlformats.org/drawingml/2006/chartDrawing">
    <cdr:from>
      <cdr:x>0.00011</cdr:x>
      <cdr:y>0</cdr:y>
    </cdr:from>
    <cdr:to>
      <cdr:x>1</cdr:x>
      <cdr:y>0.09385</cdr:y>
    </cdr:to>
    <cdr:sp macro="" textlink="">
      <cdr:nvSpPr>
        <cdr:cNvPr id="18" name="TextBox 17"/>
        <cdr:cNvSpPr txBox="1"/>
      </cdr:nvSpPr>
      <cdr:spPr>
        <a:xfrm xmlns:a="http://schemas.openxmlformats.org/drawingml/2006/main">
          <a:off x="28575" y="-28575"/>
          <a:ext cx="8667750" cy="590542"/>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800" b="1" dirty="0" smtClean="0">
              <a:latin typeface="Calibri" pitchFamily="34" charset="0"/>
            </a:rPr>
            <a:t>Most top-ranked private nonprofit institutions serve too </a:t>
          </a:r>
        </a:p>
        <a:p xmlns:a="http://schemas.openxmlformats.org/drawingml/2006/main">
          <a:pPr algn="ctr"/>
          <a:r>
            <a:rPr lang="en-US" sz="1800" b="1" dirty="0" smtClean="0">
              <a:latin typeface="Calibri" pitchFamily="34" charset="0"/>
            </a:rPr>
            <a:t>few low-income students and are too costly</a:t>
          </a:r>
          <a:endParaRPr lang="en-US" sz="1800" b="1" dirty="0">
            <a:latin typeface="Calibri" pitchFamily="34" charset="0"/>
          </a:endParaRPr>
        </a:p>
      </cdr:txBody>
    </cdr:sp>
  </cdr:relSizeAnchor>
  <cdr:relSizeAnchor xmlns:cdr="http://schemas.openxmlformats.org/drawingml/2006/chartDrawing">
    <cdr:from>
      <cdr:x>0.13515</cdr:x>
      <cdr:y>0.45364</cdr:y>
    </cdr:from>
    <cdr:to>
      <cdr:x>0.22305</cdr:x>
      <cdr:y>0.49148</cdr:y>
    </cdr:to>
    <cdr:sp macro="" textlink="">
      <cdr:nvSpPr>
        <cdr:cNvPr id="19" name="TextBox 1"/>
        <cdr:cNvSpPr txBox="1"/>
      </cdr:nvSpPr>
      <cdr:spPr>
        <a:xfrm xmlns:a="http://schemas.openxmlformats.org/drawingml/2006/main">
          <a:off x="1235812" y="3111030"/>
          <a:ext cx="803757" cy="259506"/>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t>$4,600</a:t>
          </a:r>
        </a:p>
      </cdr:txBody>
    </cdr:sp>
  </cdr:relSizeAnchor>
  <cdr:relSizeAnchor xmlns:cdr="http://schemas.openxmlformats.org/drawingml/2006/chartDrawing">
    <cdr:from>
      <cdr:x>0.45819</cdr:x>
      <cdr:y>0.08325</cdr:y>
    </cdr:from>
    <cdr:to>
      <cdr:x>0.48566</cdr:x>
      <cdr:y>0.1597</cdr:y>
    </cdr:to>
    <cdr:sp macro="" textlink="">
      <cdr:nvSpPr>
        <cdr:cNvPr id="20" name="TextBox 1"/>
        <cdr:cNvSpPr txBox="1"/>
      </cdr:nvSpPr>
      <cdr:spPr>
        <a:xfrm xmlns:a="http://schemas.openxmlformats.org/drawingml/2006/main" rot="16200000">
          <a:off x="3850439" y="645320"/>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t>50%</a:t>
          </a:r>
        </a:p>
        <a:p xmlns:a="http://schemas.openxmlformats.org/drawingml/2006/main">
          <a:endParaRPr lang="en-US" sz="1200" b="1"/>
        </a:p>
      </cdr:txBody>
    </cdr:sp>
  </cdr:relSizeAnchor>
  <cdr:relSizeAnchor xmlns:cdr="http://schemas.openxmlformats.org/drawingml/2006/chartDrawing">
    <cdr:from>
      <cdr:x>0.0044</cdr:x>
      <cdr:y>0.92642</cdr:y>
    </cdr:from>
    <cdr:to>
      <cdr:x>0.9878</cdr:x>
      <cdr:y>1</cdr:y>
    </cdr:to>
    <cdr:sp macro="" textlink="">
      <cdr:nvSpPr>
        <cdr:cNvPr id="21" name="TextBox 1"/>
        <cdr:cNvSpPr txBox="1"/>
      </cdr:nvSpPr>
      <cdr:spPr>
        <a:xfrm xmlns:a="http://schemas.openxmlformats.org/drawingml/2006/main">
          <a:off x="38142" y="5829300"/>
          <a:ext cx="8524812" cy="462973"/>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sz="1100" b="0" dirty="0"/>
            <a:t>Source: IPEDS</a:t>
          </a:r>
          <a:r>
            <a:rPr lang="en-US" sz="1100" b="0" baseline="0" dirty="0"/>
            <a:t> </a:t>
          </a:r>
          <a:r>
            <a:rPr lang="en-US" sz="1100" b="0" baseline="0" dirty="0" smtClean="0"/>
            <a:t>2010,</a:t>
          </a:r>
          <a:r>
            <a:rPr lang="en-US" sz="1100" b="0" dirty="0" smtClean="0"/>
            <a:t> 2011 (Early Release)</a:t>
          </a:r>
          <a:endParaRPr lang="en-US" sz="1100" b="0" baseline="0" dirty="0"/>
        </a:p>
        <a:p xmlns:a="http://schemas.openxmlformats.org/drawingml/2006/main">
          <a:r>
            <a:rPr lang="en-US" sz="1100" baseline="0" dirty="0">
              <a:latin typeface="Calibri"/>
              <a:ea typeface="+mn-ea"/>
              <a:cs typeface="+mn-cs"/>
            </a:rPr>
            <a:t>$4,600 is the amount that a low-income student would pay for college if contributing the same proportion of family income as a middle-income student.</a:t>
          </a:r>
          <a:endParaRPr lang="en-US" sz="1100" dirty="0">
            <a:latin typeface="Calibri"/>
            <a:ea typeface="+mn-ea"/>
            <a:cs typeface="+mn-cs"/>
          </a:endParaRPr>
        </a:p>
        <a:p xmlns:a="http://schemas.openxmlformats.org/drawingml/2006/main">
          <a:r>
            <a:rPr lang="en-US" sz="1100" dirty="0">
              <a:latin typeface="Calibri"/>
              <a:ea typeface="+mn-ea"/>
              <a:cs typeface="+mn-cs"/>
            </a:rPr>
            <a:t>On average, </a:t>
          </a:r>
          <a:r>
            <a:rPr lang="en-US" sz="1100" dirty="0" smtClean="0">
              <a:latin typeface="Calibri"/>
              <a:ea typeface="+mn-ea"/>
              <a:cs typeface="+mn-cs"/>
            </a:rPr>
            <a:t>36 </a:t>
          </a:r>
          <a:r>
            <a:rPr lang="en-US" sz="1100" dirty="0">
              <a:latin typeface="Calibri"/>
              <a:ea typeface="+mn-ea"/>
              <a:cs typeface="+mn-cs"/>
            </a:rPr>
            <a:t>percent of first-time, full-time</a:t>
          </a:r>
          <a:r>
            <a:rPr lang="en-US" sz="1100" baseline="0" dirty="0">
              <a:latin typeface="Calibri"/>
              <a:ea typeface="+mn-ea"/>
              <a:cs typeface="+mn-cs"/>
            </a:rPr>
            <a:t> freshmen at four-year colleges and universities receive Pell Grants, so if at least </a:t>
          </a:r>
          <a:r>
            <a:rPr lang="en-US" sz="1100" baseline="0" dirty="0" smtClean="0">
              <a:latin typeface="Calibri"/>
              <a:ea typeface="+mn-ea"/>
              <a:cs typeface="+mn-cs"/>
            </a:rPr>
            <a:t>36 </a:t>
          </a:r>
          <a:r>
            <a:rPr lang="en-US" sz="1100" baseline="0" dirty="0">
              <a:latin typeface="Calibri"/>
              <a:ea typeface="+mn-ea"/>
              <a:cs typeface="+mn-cs"/>
            </a:rPr>
            <a:t>percent of an institution's full-time freshmen are Pell Grant recipients, the institution is considered nationally representative.</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b="0" baseline="0" dirty="0">
              <a:latin typeface="Calibri"/>
              <a:ea typeface="+mn-ea"/>
              <a:cs typeface="+mn-cs"/>
            </a:rPr>
            <a:t>Institutions ranked in the top half of the U.S. News and World Report listing of National Universities are considered "Top-Ranked".</a:t>
          </a:r>
          <a:endParaRPr lang="en-US" sz="1100" b="0" dirty="0">
            <a:latin typeface="Calibri"/>
            <a:ea typeface="+mn-ea"/>
            <a:cs typeface="+mn-cs"/>
          </a:endParaRPr>
        </a:p>
        <a:p xmlns:a="http://schemas.openxmlformats.org/drawingml/2006/main">
          <a:endParaRPr lang="en-US" sz="1100" dirty="0">
            <a:latin typeface="Calibri"/>
            <a:ea typeface="+mn-ea"/>
            <a:cs typeface="+mn-cs"/>
          </a:endParaRPr>
        </a:p>
        <a:p xmlns:a="http://schemas.openxmlformats.org/drawingml/2006/main">
          <a:pPr algn="l"/>
          <a:endParaRPr lang="en-US" sz="1100" b="0" dirty="0"/>
        </a:p>
      </cdr:txBody>
    </cdr:sp>
  </cdr:relSizeAnchor>
  <cdr:relSizeAnchor xmlns:cdr="http://schemas.openxmlformats.org/drawingml/2006/chartDrawing">
    <cdr:from>
      <cdr:x>0.00027</cdr:x>
      <cdr:y>0</cdr:y>
    </cdr:from>
    <cdr:to>
      <cdr:x>0.00055</cdr:x>
      <cdr:y>0.79207</cdr:y>
    </cdr:to>
    <cdr:sp macro="" textlink="">
      <cdr:nvSpPr>
        <cdr:cNvPr id="22" name="Straight Connector 21"/>
        <cdr:cNvSpPr/>
      </cdr:nvSpPr>
      <cdr:spPr>
        <a:xfrm xmlns:a="http://schemas.openxmlformats.org/drawingml/2006/main" rot="5400000" flipH="1" flipV="1">
          <a:off x="-2488392" y="2490774"/>
          <a:ext cx="4983930" cy="2382"/>
        </a:xfrm>
        <a:prstGeom xmlns:a="http://schemas.openxmlformats.org/drawingml/2006/main" prst="line">
          <a:avLst/>
        </a:prstGeom>
        <a:noFill xmlns:a="http://schemas.openxmlformats.org/drawingml/2006/main"/>
        <a:ln xmlns:a="http://schemas.openxmlformats.org/drawingml/2006/main" w="63500"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cdr:x>
      <cdr:y>0.03482</cdr:y>
    </cdr:from>
    <cdr:to>
      <cdr:x>0.12856</cdr:x>
      <cdr:y>0.07451</cdr:y>
    </cdr:to>
    <cdr:sp macro="" textlink="">
      <cdr:nvSpPr>
        <cdr:cNvPr id="23" name="TextBox 22"/>
        <cdr:cNvSpPr txBox="1"/>
      </cdr:nvSpPr>
      <cdr:spPr>
        <a:xfrm xmlns:a="http://schemas.openxmlformats.org/drawingml/2006/main">
          <a:off x="0" y="238796"/>
          <a:ext cx="1175553" cy="272192"/>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n-US" sz="1200" dirty="0"/>
            <a:t>Log Scale</a:t>
          </a:r>
        </a:p>
      </cdr:txBody>
    </cdr:sp>
  </cdr:relSizeAnchor>
  <cdr:relSizeAnchor xmlns:cdr="http://schemas.openxmlformats.org/drawingml/2006/chartDrawing">
    <cdr:from>
      <cdr:x>0.48484</cdr:x>
      <cdr:y>0.08477</cdr:y>
    </cdr:from>
    <cdr:to>
      <cdr:x>0.48511</cdr:x>
      <cdr:y>0.8057</cdr:y>
    </cdr:to>
    <cdr:sp macro="" textlink="">
      <cdr:nvSpPr>
        <cdr:cNvPr id="28" name="Straight Connector 27"/>
        <cdr:cNvSpPr/>
      </cdr:nvSpPr>
      <cdr:spPr>
        <a:xfrm xmlns:a="http://schemas.openxmlformats.org/drawingml/2006/main" rot="16200000">
          <a:off x="1935958" y="2800350"/>
          <a:ext cx="4536281" cy="23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0.13378</cdr:x>
      <cdr:y>0.45282</cdr:y>
    </cdr:from>
    <cdr:to>
      <cdr:x>0.83754</cdr:x>
      <cdr:y>0.45319</cdr:y>
    </cdr:to>
    <cdr:sp macro="" textlink="">
      <cdr:nvSpPr>
        <cdr:cNvPr id="30" name="Straight Connector 29"/>
        <cdr:cNvSpPr/>
      </cdr:nvSpPr>
      <cdr:spPr>
        <a:xfrm xmlns:a="http://schemas.openxmlformats.org/drawingml/2006/main" flipV="1">
          <a:off x="1223284" y="3105422"/>
          <a:ext cx="6435182" cy="253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0.85833</cdr:x>
      <cdr:y>0.5</cdr:y>
    </cdr:from>
    <cdr:to>
      <cdr:x>0.89644</cdr:x>
      <cdr:y>0.54267</cdr:y>
    </cdr:to>
    <cdr:pic>
      <cdr:nvPicPr>
        <cdr:cNvPr id="3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848600" y="3429000"/>
          <a:ext cx="348478" cy="292631"/>
        </a:xfrm>
        <a:prstGeom xmlns:a="http://schemas.openxmlformats.org/drawingml/2006/main" prst="rect">
          <a:avLst/>
        </a:prstGeom>
      </cdr:spPr>
    </cdr:pic>
  </cdr:relSizeAnchor>
  <cdr:relSizeAnchor xmlns:cdr="http://schemas.openxmlformats.org/drawingml/2006/chartDrawing">
    <cdr:from>
      <cdr:x>0.89167</cdr:x>
      <cdr:y>0.47778</cdr:y>
    </cdr:from>
    <cdr:to>
      <cdr:x>0.99534</cdr:x>
      <cdr:y>0.58072</cdr:y>
    </cdr:to>
    <cdr:sp macro="" textlink="">
      <cdr:nvSpPr>
        <cdr:cNvPr id="15" name="TextBox 14"/>
        <cdr:cNvSpPr txBox="1"/>
      </cdr:nvSpPr>
      <cdr:spPr>
        <a:xfrm xmlns:a="http://schemas.openxmlformats.org/drawingml/2006/main">
          <a:off x="8153400" y="3276600"/>
          <a:ext cx="947959" cy="705962"/>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1200" dirty="0"/>
            <a:t>Size of </a:t>
          </a:r>
          <a:r>
            <a:rPr lang="en-US" sz="1200" dirty="0" smtClean="0"/>
            <a:t>36% </a:t>
          </a:r>
          <a:r>
            <a:rPr lang="en-US" sz="1200" dirty="0"/>
            <a:t>Pell Bubble</a:t>
          </a:r>
        </a:p>
      </cdr:txBody>
    </cdr:sp>
  </cdr:relSizeAnchor>
</c:userShapes>
</file>

<file path=ppt/drawings/drawing13.xml><?xml version="1.0" encoding="utf-8"?>
<c:userShapes xmlns:c="http://schemas.openxmlformats.org/drawingml/2006/chart">
  <cdr:relSizeAnchor xmlns:cdr="http://schemas.openxmlformats.org/drawingml/2006/chartDrawing">
    <cdr:from>
      <cdr:x>0.13433</cdr:x>
      <cdr:y>0.08969</cdr:y>
    </cdr:from>
    <cdr:to>
      <cdr:x>0.8315</cdr:x>
      <cdr:y>0.88177</cdr:y>
    </cdr:to>
    <cdr:grpSp>
      <cdr:nvGrpSpPr>
        <cdr:cNvPr id="16" name="Group 15"/>
        <cdr:cNvGrpSpPr/>
      </cdr:nvGrpSpPr>
      <cdr:grpSpPr>
        <a:xfrm xmlns:a="http://schemas.openxmlformats.org/drawingml/2006/main">
          <a:off x="1228314" y="615094"/>
          <a:ext cx="6374922" cy="5432084"/>
          <a:chOff x="1164428" y="559571"/>
          <a:chExt cx="6043643" cy="4983975"/>
        </a:xfrm>
      </cdr:grpSpPr>
      <cdr:sp macro="" textlink="">
        <cdr:nvSpPr>
          <cdr:cNvPr id="9" name="Straight Connector 8"/>
          <cdr:cNvSpPr/>
        </cdr:nvSpPr>
        <cdr:spPr>
          <a:xfrm xmlns:a="http://schemas.openxmlformats.org/drawingml/2006/main" rot="5400000" flipH="1" flipV="1">
            <a:off x="1712116" y="3050368"/>
            <a:ext cx="4983975" cy="2382"/>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1" name="Straight Connector 10"/>
          <cdr:cNvSpPr/>
        </cdr:nvSpPr>
        <cdr:spPr>
          <a:xfrm xmlns:a="http://schemas.openxmlformats.org/drawingml/2006/main" flipH="1">
            <a:off x="1164428" y="3171812"/>
            <a:ext cx="6043643" cy="4777"/>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grpSp>
  </cdr:relSizeAnchor>
  <cdr:relSizeAnchor xmlns:cdr="http://schemas.openxmlformats.org/drawingml/2006/chartDrawing">
    <cdr:from>
      <cdr:x>0.00011</cdr:x>
      <cdr:y>0</cdr:y>
    </cdr:from>
    <cdr:to>
      <cdr:x>1</cdr:x>
      <cdr:y>0.09608</cdr:y>
    </cdr:to>
    <cdr:sp macro="" textlink="">
      <cdr:nvSpPr>
        <cdr:cNvPr id="18" name="TextBox 17"/>
        <cdr:cNvSpPr txBox="1"/>
      </cdr:nvSpPr>
      <cdr:spPr>
        <a:xfrm xmlns:a="http://schemas.openxmlformats.org/drawingml/2006/main">
          <a:off x="1006" y="0"/>
          <a:ext cx="9142994" cy="658905"/>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rtl="0" eaLnBrk="1" fontAlgn="auto" latinLnBrk="0" hangingPunct="1"/>
          <a:r>
            <a:rPr lang="en-US" sz="1800" b="1" i="0" baseline="0" dirty="0" smtClean="0">
              <a:latin typeface="Calibri" pitchFamily="34" charset="0"/>
            </a:rPr>
            <a:t>Most public flagships</a:t>
          </a:r>
          <a:r>
            <a:rPr lang="en-US" sz="1800" b="1" i="0" dirty="0" smtClean="0">
              <a:latin typeface="Calibri" pitchFamily="34" charset="0"/>
            </a:rPr>
            <a:t> do not serve enough </a:t>
          </a:r>
        </a:p>
        <a:p xmlns:a="http://schemas.openxmlformats.org/drawingml/2006/main">
          <a:pPr algn="ctr" rtl="0" eaLnBrk="1" fontAlgn="auto" latinLnBrk="0" hangingPunct="1"/>
          <a:r>
            <a:rPr lang="en-US" sz="1800" b="1" i="0" dirty="0" smtClean="0">
              <a:latin typeface="Calibri" pitchFamily="34" charset="0"/>
            </a:rPr>
            <a:t>low-income students or keep costs low</a:t>
          </a:r>
          <a:endParaRPr lang="en-US" sz="2400" dirty="0">
            <a:latin typeface="Calibri" pitchFamily="34" charset="0"/>
          </a:endParaRPr>
        </a:p>
      </cdr:txBody>
    </cdr:sp>
  </cdr:relSizeAnchor>
  <cdr:relSizeAnchor xmlns:cdr="http://schemas.openxmlformats.org/drawingml/2006/chartDrawing">
    <cdr:from>
      <cdr:x>0.13515</cdr:x>
      <cdr:y>0.44993</cdr:y>
    </cdr:from>
    <cdr:to>
      <cdr:x>0.22305</cdr:x>
      <cdr:y>0.48777</cdr:y>
    </cdr:to>
    <cdr:sp macro="" textlink="">
      <cdr:nvSpPr>
        <cdr:cNvPr id="19" name="TextBox 1"/>
        <cdr:cNvSpPr txBox="1"/>
      </cdr:nvSpPr>
      <cdr:spPr>
        <a:xfrm xmlns:a="http://schemas.openxmlformats.org/drawingml/2006/main">
          <a:off x="1235812" y="3085630"/>
          <a:ext cx="803757" cy="259506"/>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t>$4,600</a:t>
          </a:r>
        </a:p>
      </cdr:txBody>
    </cdr:sp>
  </cdr:relSizeAnchor>
  <cdr:relSizeAnchor xmlns:cdr="http://schemas.openxmlformats.org/drawingml/2006/chartDrawing">
    <cdr:from>
      <cdr:x>0.45819</cdr:x>
      <cdr:y>0.08325</cdr:y>
    </cdr:from>
    <cdr:to>
      <cdr:x>0.48566</cdr:x>
      <cdr:y>0.1597</cdr:y>
    </cdr:to>
    <cdr:sp macro="" textlink="">
      <cdr:nvSpPr>
        <cdr:cNvPr id="20" name="TextBox 1"/>
        <cdr:cNvSpPr txBox="1"/>
      </cdr:nvSpPr>
      <cdr:spPr>
        <a:xfrm xmlns:a="http://schemas.openxmlformats.org/drawingml/2006/main" rot="16200000">
          <a:off x="3850439" y="645320"/>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t>50%</a:t>
          </a:r>
        </a:p>
        <a:p xmlns:a="http://schemas.openxmlformats.org/drawingml/2006/main">
          <a:endParaRPr lang="en-US" sz="1200" b="1"/>
        </a:p>
      </cdr:txBody>
    </cdr:sp>
  </cdr:relSizeAnchor>
  <cdr:relSizeAnchor xmlns:cdr="http://schemas.openxmlformats.org/drawingml/2006/chartDrawing">
    <cdr:from>
      <cdr:x>0.0044</cdr:x>
      <cdr:y>0.92642</cdr:y>
    </cdr:from>
    <cdr:to>
      <cdr:x>0.9878</cdr:x>
      <cdr:y>1</cdr:y>
    </cdr:to>
    <cdr:sp macro="" textlink="">
      <cdr:nvSpPr>
        <cdr:cNvPr id="21" name="TextBox 1"/>
        <cdr:cNvSpPr txBox="1"/>
      </cdr:nvSpPr>
      <cdr:spPr>
        <a:xfrm xmlns:a="http://schemas.openxmlformats.org/drawingml/2006/main">
          <a:off x="40234" y="6353387"/>
          <a:ext cx="8992209" cy="504612"/>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b="0" dirty="0"/>
            <a:t>Source: IPEDS</a:t>
          </a:r>
          <a:r>
            <a:rPr lang="en-US" b="0" baseline="0" dirty="0"/>
            <a:t> </a:t>
          </a:r>
          <a:r>
            <a:rPr lang="en-US" b="0" baseline="0" dirty="0" smtClean="0"/>
            <a:t>2010,</a:t>
          </a:r>
          <a:r>
            <a:rPr lang="en-US" b="0" dirty="0" smtClean="0"/>
            <a:t> 2011</a:t>
          </a:r>
          <a:endParaRPr lang="en-US" b="0" baseline="0" dirty="0"/>
        </a:p>
        <a:p xmlns:a="http://schemas.openxmlformats.org/drawingml/2006/main">
          <a:r>
            <a:rPr lang="en-US" baseline="0" dirty="0">
              <a:latin typeface="Calibri"/>
              <a:ea typeface="+mn-ea"/>
              <a:cs typeface="+mn-cs"/>
            </a:rPr>
            <a:t>$4,600 is the amount that a low-income student would pay for college if contributing the same proportion of family income as a middle-income </a:t>
          </a:r>
          <a:r>
            <a:rPr lang="en-US" baseline="0" dirty="0" smtClean="0">
              <a:latin typeface="Calibri"/>
              <a:ea typeface="+mn-ea"/>
              <a:cs typeface="+mn-cs"/>
            </a:rPr>
            <a:t>student. </a:t>
          </a:r>
          <a:r>
            <a:rPr lang="en-US" dirty="0" smtClean="0">
              <a:latin typeface="Calibri"/>
              <a:ea typeface="+mn-ea"/>
              <a:cs typeface="+mn-cs"/>
            </a:rPr>
            <a:t>On </a:t>
          </a:r>
          <a:r>
            <a:rPr lang="en-US" dirty="0">
              <a:latin typeface="Calibri"/>
              <a:ea typeface="+mn-ea"/>
              <a:cs typeface="+mn-cs"/>
            </a:rPr>
            <a:t>average, </a:t>
          </a:r>
          <a:r>
            <a:rPr lang="en-US" dirty="0" smtClean="0">
              <a:latin typeface="Calibri"/>
              <a:ea typeface="+mn-ea"/>
              <a:cs typeface="+mn-cs"/>
            </a:rPr>
            <a:t>36 </a:t>
          </a:r>
          <a:r>
            <a:rPr lang="en-US" dirty="0">
              <a:latin typeface="Calibri"/>
              <a:ea typeface="+mn-ea"/>
              <a:cs typeface="+mn-cs"/>
            </a:rPr>
            <a:t>percent of first-time, full-time</a:t>
          </a:r>
          <a:r>
            <a:rPr lang="en-US" baseline="0" dirty="0">
              <a:latin typeface="Calibri"/>
              <a:ea typeface="+mn-ea"/>
              <a:cs typeface="+mn-cs"/>
            </a:rPr>
            <a:t> freshmen at four-year colleges and universities receive Pell Grants, so if at least </a:t>
          </a:r>
          <a:r>
            <a:rPr lang="en-US" baseline="0" dirty="0" smtClean="0">
              <a:latin typeface="Calibri"/>
              <a:ea typeface="+mn-ea"/>
              <a:cs typeface="+mn-cs"/>
            </a:rPr>
            <a:t>36</a:t>
          </a:r>
          <a:r>
            <a:rPr lang="en-US" dirty="0" smtClean="0">
              <a:latin typeface="Calibri"/>
              <a:ea typeface="+mn-ea"/>
              <a:cs typeface="+mn-cs"/>
            </a:rPr>
            <a:t> </a:t>
          </a:r>
          <a:r>
            <a:rPr lang="en-US" baseline="0" dirty="0" smtClean="0">
              <a:latin typeface="Calibri"/>
              <a:ea typeface="+mn-ea"/>
              <a:cs typeface="+mn-cs"/>
            </a:rPr>
            <a:t>percent </a:t>
          </a:r>
          <a:r>
            <a:rPr lang="en-US" baseline="0" dirty="0">
              <a:latin typeface="Calibri"/>
              <a:ea typeface="+mn-ea"/>
              <a:cs typeface="+mn-cs"/>
            </a:rPr>
            <a:t>of an institution's full-time freshmen are Pell Grant recipients, the institution is considered nationally representative.</a:t>
          </a:r>
          <a:endParaRPr lang="en-US" dirty="0">
            <a:latin typeface="Calibri"/>
            <a:ea typeface="+mn-ea"/>
            <a:cs typeface="+mn-cs"/>
          </a:endParaRPr>
        </a:p>
        <a:p xmlns:a="http://schemas.openxmlformats.org/drawingml/2006/main">
          <a:pPr algn="l"/>
          <a:endParaRPr lang="en-US" b="0" dirty="0"/>
        </a:p>
      </cdr:txBody>
    </cdr:sp>
  </cdr:relSizeAnchor>
  <cdr:relSizeAnchor xmlns:cdr="http://schemas.openxmlformats.org/drawingml/2006/chartDrawing">
    <cdr:from>
      <cdr:x>0.00027</cdr:x>
      <cdr:y>0</cdr:y>
    </cdr:from>
    <cdr:to>
      <cdr:x>0.00055</cdr:x>
      <cdr:y>0.79207</cdr:y>
    </cdr:to>
    <cdr:sp macro="" textlink="">
      <cdr:nvSpPr>
        <cdr:cNvPr id="22" name="Straight Connector 21"/>
        <cdr:cNvSpPr/>
      </cdr:nvSpPr>
      <cdr:spPr>
        <a:xfrm xmlns:a="http://schemas.openxmlformats.org/drawingml/2006/main" rot="5400000" flipH="1" flipV="1">
          <a:off x="-2488392" y="2490774"/>
          <a:ext cx="4983930" cy="2382"/>
        </a:xfrm>
        <a:prstGeom xmlns:a="http://schemas.openxmlformats.org/drawingml/2006/main" prst="line">
          <a:avLst/>
        </a:prstGeom>
        <a:noFill xmlns:a="http://schemas.openxmlformats.org/drawingml/2006/main"/>
        <a:ln xmlns:a="http://schemas.openxmlformats.org/drawingml/2006/main" w="63500"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0.02353</cdr:x>
      <cdr:y>0.03482</cdr:y>
    </cdr:from>
    <cdr:to>
      <cdr:x>0.12856</cdr:x>
      <cdr:y>0.07059</cdr:y>
    </cdr:to>
    <cdr:sp macro="" textlink="">
      <cdr:nvSpPr>
        <cdr:cNvPr id="23" name="TextBox 22"/>
        <cdr:cNvSpPr txBox="1"/>
      </cdr:nvSpPr>
      <cdr:spPr>
        <a:xfrm xmlns:a="http://schemas.openxmlformats.org/drawingml/2006/main">
          <a:off x="215154" y="238796"/>
          <a:ext cx="960400" cy="245298"/>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n-US" sz="1200" dirty="0"/>
            <a:t>Log Scale</a:t>
          </a:r>
        </a:p>
      </cdr:txBody>
    </cdr:sp>
  </cdr:relSizeAnchor>
  <cdr:relSizeAnchor xmlns:cdr="http://schemas.openxmlformats.org/drawingml/2006/chartDrawing">
    <cdr:from>
      <cdr:x>0.48484</cdr:x>
      <cdr:y>0.08477</cdr:y>
    </cdr:from>
    <cdr:to>
      <cdr:x>0.48511</cdr:x>
      <cdr:y>0.8057</cdr:y>
    </cdr:to>
    <cdr:sp macro="" textlink="">
      <cdr:nvSpPr>
        <cdr:cNvPr id="28" name="Straight Connector 27"/>
        <cdr:cNvSpPr/>
      </cdr:nvSpPr>
      <cdr:spPr>
        <a:xfrm xmlns:a="http://schemas.openxmlformats.org/drawingml/2006/main" rot="16200000">
          <a:off x="1935958" y="2800350"/>
          <a:ext cx="4536281" cy="23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0.13537</cdr:x>
      <cdr:y>0.45282</cdr:y>
    </cdr:from>
    <cdr:to>
      <cdr:x>0.83913</cdr:x>
      <cdr:y>0.45319</cdr:y>
    </cdr:to>
    <cdr:sp macro="" textlink="">
      <cdr:nvSpPr>
        <cdr:cNvPr id="30" name="Straight Connector 29"/>
        <cdr:cNvSpPr/>
      </cdr:nvSpPr>
      <cdr:spPr>
        <a:xfrm xmlns:a="http://schemas.openxmlformats.org/drawingml/2006/main" flipV="1">
          <a:off x="1237799" y="3105423"/>
          <a:ext cx="6435182" cy="253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0.84411</cdr:x>
      <cdr:y>0.48955</cdr:y>
    </cdr:from>
    <cdr:to>
      <cdr:x>0.88222</cdr:x>
      <cdr:y>0.53221</cdr:y>
    </cdr:to>
    <cdr:pic>
      <cdr:nvPicPr>
        <cdr:cNvPr id="3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718549" y="3357307"/>
          <a:ext cx="348502" cy="292608"/>
        </a:xfrm>
        <a:prstGeom xmlns:a="http://schemas.openxmlformats.org/drawingml/2006/main" prst="rect">
          <a:avLst/>
        </a:prstGeom>
      </cdr:spPr>
    </cdr:pic>
  </cdr:relSizeAnchor>
  <cdr:relSizeAnchor xmlns:cdr="http://schemas.openxmlformats.org/drawingml/2006/chartDrawing">
    <cdr:from>
      <cdr:x>0.87133</cdr:x>
      <cdr:y>0.46018</cdr:y>
    </cdr:from>
    <cdr:to>
      <cdr:x>0.97059</cdr:x>
      <cdr:y>0.56312</cdr:y>
    </cdr:to>
    <cdr:sp macro="" textlink="">
      <cdr:nvSpPr>
        <cdr:cNvPr id="15" name="TextBox 14"/>
        <cdr:cNvSpPr txBox="1"/>
      </cdr:nvSpPr>
      <cdr:spPr>
        <a:xfrm xmlns:a="http://schemas.openxmlformats.org/drawingml/2006/main">
          <a:off x="7967441" y="3155914"/>
          <a:ext cx="907617" cy="705962"/>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1200" dirty="0"/>
            <a:t>Size of </a:t>
          </a:r>
          <a:r>
            <a:rPr lang="en-US" sz="1200" dirty="0" smtClean="0"/>
            <a:t>36% </a:t>
          </a:r>
          <a:r>
            <a:rPr lang="en-US" sz="1200" dirty="0"/>
            <a:t>Pell Bubble</a:t>
          </a:r>
        </a:p>
      </cdr:txBody>
    </cdr:sp>
  </cdr:relSizeAnchor>
</c:userShapes>
</file>

<file path=ppt/drawings/drawing14.xml><?xml version="1.0" encoding="utf-8"?>
<c:userShapes xmlns:c="http://schemas.openxmlformats.org/drawingml/2006/chart">
  <cdr:relSizeAnchor xmlns:cdr="http://schemas.openxmlformats.org/drawingml/2006/chartDrawing">
    <cdr:from>
      <cdr:x>0.34379</cdr:x>
      <cdr:y>0.08552</cdr:y>
    </cdr:from>
    <cdr:to>
      <cdr:x>0.81844</cdr:x>
      <cdr:y>0.22251</cdr:y>
    </cdr:to>
    <cdr:sp macro="" textlink="">
      <cdr:nvSpPr>
        <cdr:cNvPr id="2" name="TextBox 1"/>
        <cdr:cNvSpPr txBox="1"/>
      </cdr:nvSpPr>
      <cdr:spPr>
        <a:xfrm xmlns:a="http://schemas.openxmlformats.org/drawingml/2006/main">
          <a:off x="2814710" y="380525"/>
          <a:ext cx="38862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0.45833</cdr:x>
      <cdr:y>0.22951</cdr:y>
    </cdr:from>
    <cdr:to>
      <cdr:x>0.76667</cdr:x>
      <cdr:y>0.77049</cdr:y>
    </cdr:to>
    <cdr:sp macro="" textlink="">
      <cdr:nvSpPr>
        <cdr:cNvPr id="3" name="Straight Arrow Connector 2"/>
        <cdr:cNvSpPr/>
      </cdr:nvSpPr>
      <cdr:spPr>
        <a:xfrm xmlns:a="http://schemas.openxmlformats.org/drawingml/2006/main" flipH="1" flipV="1">
          <a:off x="4190998" y="1066799"/>
          <a:ext cx="2819401" cy="2514601"/>
        </a:xfrm>
        <a:prstGeom xmlns:a="http://schemas.openxmlformats.org/drawingml/2006/main" prst="straightConnector1">
          <a:avLst/>
        </a:prstGeom>
        <a:noFill xmlns:a="http://schemas.openxmlformats.org/drawingml/2006/main"/>
        <a:ln xmlns:a="http://schemas.openxmlformats.org/drawingml/2006/main" w="50800" cap="flat" cmpd="sng" algn="ctr">
          <a:solidFill>
            <a:srgbClr val="762123"/>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0.48504</cdr:x>
      <cdr:y>0.3448</cdr:y>
    </cdr:from>
    <cdr:to>
      <cdr:x>0.76524</cdr:x>
      <cdr:y>0.66857</cdr:y>
    </cdr:to>
    <cdr:sp macro="" textlink="">
      <cdr:nvSpPr>
        <cdr:cNvPr id="4" name="TextBox 2"/>
        <cdr:cNvSpPr txBox="1"/>
      </cdr:nvSpPr>
      <cdr:spPr>
        <a:xfrm xmlns:a="http://schemas.openxmlformats.org/drawingml/2006/main">
          <a:off x="4435178" y="1602694"/>
          <a:ext cx="2562204" cy="1504973"/>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9144" tIns="9144" rIns="9144" bIns="9144"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1500" b="1" dirty="0" smtClean="0">
              <a:solidFill>
                <a:srgbClr val="762123"/>
              </a:solidFill>
            </a:rPr>
            <a:t>7x</a:t>
          </a:r>
          <a:endParaRPr lang="en-US" sz="11500" b="1" dirty="0">
            <a:solidFill>
              <a:srgbClr val="762123"/>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0.31286</cdr:x>
      <cdr:y>0.47228</cdr:y>
    </cdr:from>
    <cdr:to>
      <cdr:x>0.4022</cdr:x>
      <cdr:y>0.60421</cdr:y>
    </cdr:to>
    <cdr:sp macro="" textlink="">
      <cdr:nvSpPr>
        <cdr:cNvPr id="2" name="Oval 1"/>
        <cdr:cNvSpPr/>
      </cdr:nvSpPr>
      <cdr:spPr bwMode="auto">
        <a:xfrm xmlns:a="http://schemas.openxmlformats.org/drawingml/2006/main">
          <a:off x="2472510" y="2235200"/>
          <a:ext cx="706119" cy="624406"/>
        </a:xfrm>
        <a:prstGeom xmlns:a="http://schemas.openxmlformats.org/drawingml/2006/main" prst="ellipse">
          <a:avLst/>
        </a:prstGeom>
        <a:noFill xmlns:a="http://schemas.openxmlformats.org/drawingml/2006/main"/>
        <a:ln xmlns:a="http://schemas.openxmlformats.org/drawingml/2006/main" w="63500" cap="flat" cmpd="sng" algn="ctr">
          <a:solidFill>
            <a:schemeClr val="tx2">
              <a:lumMod val="60000"/>
              <a:lumOff val="40000"/>
            </a:schemeClr>
          </a:solid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0.56015</cdr:x>
      <cdr:y>0.47841</cdr:y>
    </cdr:from>
    <cdr:to>
      <cdr:x>0.64949</cdr:x>
      <cdr:y>0.61035</cdr:y>
    </cdr:to>
    <cdr:sp macro="" textlink="">
      <cdr:nvSpPr>
        <cdr:cNvPr id="4" name="Oval 3"/>
        <cdr:cNvSpPr/>
      </cdr:nvSpPr>
      <cdr:spPr bwMode="auto">
        <a:xfrm xmlns:a="http://schemas.openxmlformats.org/drawingml/2006/main">
          <a:off x="4426857" y="2264228"/>
          <a:ext cx="706119" cy="624406"/>
        </a:xfrm>
        <a:prstGeom xmlns:a="http://schemas.openxmlformats.org/drawingml/2006/main" prst="ellipse">
          <a:avLst/>
        </a:prstGeom>
        <a:noFill xmlns:a="http://schemas.openxmlformats.org/drawingml/2006/main"/>
        <a:ln xmlns:a="http://schemas.openxmlformats.org/drawingml/2006/main" w="63500" cap="flat" cmpd="sng" algn="ctr">
          <a:solidFill>
            <a:srgbClr val="1F497D">
              <a:lumMod val="60000"/>
              <a:lumOff val="40000"/>
            </a:srgbClr>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0.34379</cdr:x>
      <cdr:y>0.08552</cdr:y>
    </cdr:from>
    <cdr:to>
      <cdr:x>0.81844</cdr:x>
      <cdr:y>0.22251</cdr:y>
    </cdr:to>
    <cdr:sp macro="" textlink="">
      <cdr:nvSpPr>
        <cdr:cNvPr id="2" name="TextBox 1"/>
        <cdr:cNvSpPr txBox="1"/>
      </cdr:nvSpPr>
      <cdr:spPr>
        <a:xfrm xmlns:a="http://schemas.openxmlformats.org/drawingml/2006/main">
          <a:off x="2814710" y="380525"/>
          <a:ext cx="38862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0.45833</cdr:x>
      <cdr:y>0.22951</cdr:y>
    </cdr:from>
    <cdr:to>
      <cdr:x>0.76667</cdr:x>
      <cdr:y>0.77049</cdr:y>
    </cdr:to>
    <cdr:sp macro="" textlink="">
      <cdr:nvSpPr>
        <cdr:cNvPr id="3" name="Straight Arrow Connector 2"/>
        <cdr:cNvSpPr/>
      </cdr:nvSpPr>
      <cdr:spPr>
        <a:xfrm xmlns:a="http://schemas.openxmlformats.org/drawingml/2006/main" flipH="1" flipV="1">
          <a:off x="4190998" y="1066799"/>
          <a:ext cx="2819401" cy="2514601"/>
        </a:xfrm>
        <a:prstGeom xmlns:a="http://schemas.openxmlformats.org/drawingml/2006/main" prst="straightConnector1">
          <a:avLst/>
        </a:prstGeom>
        <a:noFill xmlns:a="http://schemas.openxmlformats.org/drawingml/2006/main"/>
        <a:ln xmlns:a="http://schemas.openxmlformats.org/drawingml/2006/main" w="50800" cap="flat" cmpd="sng" algn="ctr">
          <a:solidFill>
            <a:srgbClr val="762123"/>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0.48504</cdr:x>
      <cdr:y>0.3448</cdr:y>
    </cdr:from>
    <cdr:to>
      <cdr:x>0.76524</cdr:x>
      <cdr:y>0.66857</cdr:y>
    </cdr:to>
    <cdr:sp macro="" textlink="">
      <cdr:nvSpPr>
        <cdr:cNvPr id="4" name="TextBox 2"/>
        <cdr:cNvSpPr txBox="1"/>
      </cdr:nvSpPr>
      <cdr:spPr>
        <a:xfrm xmlns:a="http://schemas.openxmlformats.org/drawingml/2006/main">
          <a:off x="4435178" y="1602694"/>
          <a:ext cx="2562204" cy="1504973"/>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9144" tIns="9144" rIns="9144" bIns="9144"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1500" b="1" dirty="0" smtClean="0">
              <a:solidFill>
                <a:srgbClr val="762123"/>
              </a:solidFill>
            </a:rPr>
            <a:t>7x</a:t>
          </a:r>
          <a:endParaRPr lang="en-US" sz="11500" b="1" dirty="0">
            <a:solidFill>
              <a:srgbClr val="762123"/>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0.23379</cdr:x>
      <cdr:y>0.39687</cdr:y>
    </cdr:from>
    <cdr:to>
      <cdr:x>0.32415</cdr:x>
      <cdr:y>0.53981</cdr:y>
    </cdr:to>
    <cdr:sp macro="" textlink="">
      <cdr:nvSpPr>
        <cdr:cNvPr id="2" name="Oval 1"/>
        <cdr:cNvSpPr/>
      </cdr:nvSpPr>
      <cdr:spPr>
        <a:xfrm xmlns:a="http://schemas.openxmlformats.org/drawingml/2006/main">
          <a:off x="1914150" y="1765993"/>
          <a:ext cx="739813" cy="636049"/>
        </a:xfrm>
        <a:prstGeom xmlns:a="http://schemas.openxmlformats.org/drawingml/2006/main" prst="ellipse">
          <a:avLst/>
        </a:prstGeom>
        <a:noFill xmlns:a="http://schemas.openxmlformats.org/drawingml/2006/main"/>
        <a:ln xmlns:a="http://schemas.openxmlformats.org/drawingml/2006/main" w="63500" cap="flat" cmpd="sng" algn="ctr">
          <a:solidFill>
            <a:srgbClr val="BF311A"/>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0.20287</cdr:x>
      <cdr:y>0.68603</cdr:y>
    </cdr:from>
    <cdr:to>
      <cdr:x>0.27733</cdr:x>
      <cdr:y>0.79894</cdr:y>
    </cdr:to>
    <cdr:sp macro="" textlink="">
      <cdr:nvSpPr>
        <cdr:cNvPr id="2" name="Oval 1"/>
        <cdr:cNvSpPr/>
      </cdr:nvSpPr>
      <cdr:spPr>
        <a:xfrm xmlns:a="http://schemas.openxmlformats.org/drawingml/2006/main">
          <a:off x="1661005" y="3240754"/>
          <a:ext cx="609634" cy="533379"/>
        </a:xfrm>
        <a:prstGeom xmlns:a="http://schemas.openxmlformats.org/drawingml/2006/main" prst="ellipse">
          <a:avLst/>
        </a:prstGeom>
        <a:noFill xmlns:a="http://schemas.openxmlformats.org/drawingml/2006/main"/>
        <a:ln xmlns:a="http://schemas.openxmlformats.org/drawingml/2006/main" w="63500" cap="flat" cmpd="sng" algn="ctr">
          <a:solidFill>
            <a:srgbClr val="BF311A"/>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ysClr val="window" lastClr="FFFFFF"/>
              </a:solidFill>
              <a:latin typeface="Calibri"/>
            </a:defRPr>
          </a:lvl1pPr>
          <a:lvl2pPr marL="457200" algn="l" rtl="0" fontAlgn="base">
            <a:spcBef>
              <a:spcPct val="0"/>
            </a:spcBef>
            <a:spcAft>
              <a:spcPct val="0"/>
            </a:spcAft>
            <a:defRPr kern="1200">
              <a:solidFill>
                <a:sysClr val="window" lastClr="FFFFFF"/>
              </a:solidFill>
              <a:latin typeface="Calibri"/>
            </a:defRPr>
          </a:lvl2pPr>
          <a:lvl3pPr marL="914400" algn="l" rtl="0" fontAlgn="base">
            <a:spcBef>
              <a:spcPct val="0"/>
            </a:spcBef>
            <a:spcAft>
              <a:spcPct val="0"/>
            </a:spcAft>
            <a:defRPr kern="1200">
              <a:solidFill>
                <a:sysClr val="window" lastClr="FFFFFF"/>
              </a:solidFill>
              <a:latin typeface="Calibri"/>
            </a:defRPr>
          </a:lvl3pPr>
          <a:lvl4pPr marL="1371600" algn="l" rtl="0" fontAlgn="base">
            <a:spcBef>
              <a:spcPct val="0"/>
            </a:spcBef>
            <a:spcAft>
              <a:spcPct val="0"/>
            </a:spcAft>
            <a:defRPr kern="1200">
              <a:solidFill>
                <a:sysClr val="window" lastClr="FFFFFF"/>
              </a:solidFill>
              <a:latin typeface="Calibri"/>
            </a:defRPr>
          </a:lvl4pPr>
          <a:lvl5pPr marL="1828800" algn="l" rtl="0" fontAlgn="base">
            <a:spcBef>
              <a:spcPct val="0"/>
            </a:spcBef>
            <a:spcAft>
              <a:spcPct val="0"/>
            </a:spcAft>
            <a:defRPr kern="1200">
              <a:solidFill>
                <a:sysClr val="window" lastClr="FFFFFF"/>
              </a:solidFill>
              <a:latin typeface="Calibri"/>
            </a:defRPr>
          </a:lvl5pPr>
          <a:lvl6pPr marL="2286000" algn="l" defTabSz="914400" rtl="0" eaLnBrk="1" latinLnBrk="0" hangingPunct="1">
            <a:defRPr kern="1200">
              <a:solidFill>
                <a:sysClr val="window" lastClr="FFFFFF"/>
              </a:solidFill>
              <a:latin typeface="Calibri"/>
            </a:defRPr>
          </a:lvl6pPr>
          <a:lvl7pPr marL="2743200" algn="l" defTabSz="914400" rtl="0" eaLnBrk="1" latinLnBrk="0" hangingPunct="1">
            <a:defRPr kern="1200">
              <a:solidFill>
                <a:sysClr val="window" lastClr="FFFFFF"/>
              </a:solidFill>
              <a:latin typeface="Calibri"/>
            </a:defRPr>
          </a:lvl7pPr>
          <a:lvl8pPr marL="3200400" algn="l" defTabSz="914400" rtl="0" eaLnBrk="1" latinLnBrk="0" hangingPunct="1">
            <a:defRPr kern="1200">
              <a:solidFill>
                <a:sysClr val="window" lastClr="FFFFFF"/>
              </a:solidFill>
              <a:latin typeface="Calibri"/>
            </a:defRPr>
          </a:lvl8pPr>
          <a:lvl9pPr marL="3657600" algn="l" defTabSz="914400" rtl="0" eaLnBrk="1" latinLnBrk="0" hangingPunct="1">
            <a:defRPr kern="1200">
              <a:solidFill>
                <a:sysClr val="window" lastClr="FFFFFF"/>
              </a:solidFill>
              <a:latin typeface="Calibri"/>
            </a:defRPr>
          </a:lvl9pPr>
        </a:lstStyle>
        <a:p xmlns:a="http://schemas.openxmlformats.org/drawingml/2006/main">
          <a:pPr algn="ctr"/>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0.34379</cdr:x>
      <cdr:y>0.08552</cdr:y>
    </cdr:from>
    <cdr:to>
      <cdr:x>0.81844</cdr:x>
      <cdr:y>0.22251</cdr:y>
    </cdr:to>
    <cdr:sp macro="" textlink="">
      <cdr:nvSpPr>
        <cdr:cNvPr id="2" name="TextBox 1"/>
        <cdr:cNvSpPr txBox="1"/>
      </cdr:nvSpPr>
      <cdr:spPr>
        <a:xfrm xmlns:a="http://schemas.openxmlformats.org/drawingml/2006/main">
          <a:off x="2814710" y="380525"/>
          <a:ext cx="38862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0.13333</cdr:x>
      <cdr:y>0.06557</cdr:y>
    </cdr:from>
    <cdr:to>
      <cdr:x>0.975</cdr:x>
      <cdr:y>0.17849</cdr:y>
    </cdr:to>
    <cdr:sp macro="" textlink="">
      <cdr:nvSpPr>
        <cdr:cNvPr id="3" name="TextBox 2"/>
        <cdr:cNvSpPr txBox="1"/>
      </cdr:nvSpPr>
      <cdr:spPr>
        <a:xfrm xmlns:a="http://schemas.openxmlformats.org/drawingml/2006/main">
          <a:off x="1219200" y="304800"/>
          <a:ext cx="7696200" cy="524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0" dirty="0" smtClean="0">
              <a:latin typeface="+mn-lt"/>
              <a:ea typeface="+mn-ea"/>
              <a:cs typeface="+mn-cs"/>
            </a:rPr>
            <a:t>Survey Question: How </a:t>
          </a:r>
          <a:r>
            <a:rPr lang="en-US" sz="1400" b="0" dirty="0">
              <a:latin typeface="+mn-lt"/>
              <a:ea typeface="+mn-ea"/>
              <a:cs typeface="+mn-cs"/>
            </a:rPr>
            <a:t>effective do you think the </a:t>
          </a:r>
          <a:r>
            <a:rPr lang="en-US" sz="1400" b="0" dirty="0" smtClean="0">
              <a:latin typeface="+mn-lt"/>
              <a:ea typeface="+mn-ea"/>
              <a:cs typeface="+mn-cs"/>
            </a:rPr>
            <a:t>following proposals are </a:t>
          </a:r>
          <a:r>
            <a:rPr lang="en-US" sz="1400" b="0" dirty="0">
              <a:latin typeface="+mn-lt"/>
              <a:ea typeface="+mn-ea"/>
              <a:cs typeface="+mn-cs"/>
            </a:rPr>
            <a:t>when it comes to </a:t>
          </a:r>
          <a:r>
            <a:rPr lang="en-US" sz="1400" b="0" dirty="0" smtClean="0">
              <a:latin typeface="+mn-lt"/>
              <a:ea typeface="+mn-ea"/>
              <a:cs typeface="+mn-cs"/>
            </a:rPr>
            <a:t>helping people </a:t>
          </a:r>
          <a:r>
            <a:rPr lang="en-US" sz="1400" b="0" dirty="0">
              <a:latin typeface="+mn-lt"/>
              <a:ea typeface="+mn-ea"/>
              <a:cs typeface="+mn-cs"/>
            </a:rPr>
            <a:t>who are struggling in the </a:t>
          </a:r>
          <a:r>
            <a:rPr lang="en-US" sz="1400" b="0" dirty="0" smtClean="0">
              <a:latin typeface="+mn-lt"/>
              <a:ea typeface="+mn-ea"/>
              <a:cs typeface="+mn-cs"/>
            </a:rPr>
            <a:t>current economy</a:t>
          </a:r>
          <a:r>
            <a:rPr lang="en-US" sz="1400" b="0" dirty="0">
              <a:latin typeface="+mn-lt"/>
              <a:ea typeface="+mn-ea"/>
              <a:cs typeface="+mn-cs"/>
            </a:rPr>
            <a:t>?</a:t>
          </a:r>
          <a:endParaRPr lang="en-US" sz="1400" b="0" dirty="0"/>
        </a:p>
      </cdr:txBody>
    </cdr:sp>
  </cdr:relSizeAnchor>
</c:userShapes>
</file>

<file path=ppt/drawings/drawing6.xml><?xml version="1.0" encoding="utf-8"?>
<c:userShapes xmlns:c="http://schemas.openxmlformats.org/drawingml/2006/chart">
  <cdr:relSizeAnchor xmlns:cdr="http://schemas.openxmlformats.org/drawingml/2006/chartDrawing">
    <cdr:from>
      <cdr:x>0.13615</cdr:x>
      <cdr:y>0.55794</cdr:y>
    </cdr:from>
    <cdr:to>
      <cdr:x>0.41471</cdr:x>
      <cdr:y>0.68379</cdr:y>
    </cdr:to>
    <cdr:sp macro="" textlink="">
      <cdr:nvSpPr>
        <cdr:cNvPr id="4" name="Left Brace 3"/>
        <cdr:cNvSpPr/>
      </cdr:nvSpPr>
      <cdr:spPr>
        <a:xfrm xmlns:a="http://schemas.openxmlformats.org/drawingml/2006/main" rot="5400000">
          <a:off x="2054464" y="1883920"/>
          <a:ext cx="624435" cy="2393577"/>
        </a:xfrm>
        <a:prstGeom xmlns:a="http://schemas.openxmlformats.org/drawingml/2006/main" prst="leftBrace">
          <a:avLst/>
        </a:prstGeom>
        <a:ln xmlns:a="http://schemas.openxmlformats.org/drawingml/2006/main" w="25400">
          <a:solidFill>
            <a:srgbClr val="5C8727"/>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0.24118</cdr:x>
      <cdr:y>0.4298</cdr:y>
    </cdr:from>
    <cdr:to>
      <cdr:x>0.30784</cdr:x>
      <cdr:y>0.54456</cdr:y>
    </cdr:to>
    <cdr:sp macro="" textlink="">
      <cdr:nvSpPr>
        <cdr:cNvPr id="5" name="Oval 4"/>
        <cdr:cNvSpPr/>
      </cdr:nvSpPr>
      <cdr:spPr>
        <a:xfrm xmlns:a="http://schemas.openxmlformats.org/drawingml/2006/main">
          <a:off x="2072349" y="2132674"/>
          <a:ext cx="572845" cy="569406"/>
        </a:xfrm>
        <a:prstGeom xmlns:a="http://schemas.openxmlformats.org/drawingml/2006/main" prst="ellipse">
          <a:avLst/>
        </a:prstGeom>
        <a:noFill xmlns:a="http://schemas.openxmlformats.org/drawingml/2006/main"/>
        <a:ln xmlns:a="http://schemas.openxmlformats.org/drawingml/2006/main" w="63500" cap="flat" cmpd="sng" algn="ctr">
          <a:solidFill>
            <a:srgbClr val="5C8727"/>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ysClr val="window" lastClr="FFFFFF"/>
              </a:solidFill>
              <a:latin typeface="Calibri"/>
            </a:defRPr>
          </a:lvl1pPr>
          <a:lvl2pPr marL="457200" algn="l" rtl="0" fontAlgn="base">
            <a:spcBef>
              <a:spcPct val="0"/>
            </a:spcBef>
            <a:spcAft>
              <a:spcPct val="0"/>
            </a:spcAft>
            <a:defRPr kern="1200">
              <a:solidFill>
                <a:sysClr val="window" lastClr="FFFFFF"/>
              </a:solidFill>
              <a:latin typeface="Calibri"/>
            </a:defRPr>
          </a:lvl2pPr>
          <a:lvl3pPr marL="914400" algn="l" rtl="0" fontAlgn="base">
            <a:spcBef>
              <a:spcPct val="0"/>
            </a:spcBef>
            <a:spcAft>
              <a:spcPct val="0"/>
            </a:spcAft>
            <a:defRPr kern="1200">
              <a:solidFill>
                <a:sysClr val="window" lastClr="FFFFFF"/>
              </a:solidFill>
              <a:latin typeface="Calibri"/>
            </a:defRPr>
          </a:lvl3pPr>
          <a:lvl4pPr marL="1371600" algn="l" rtl="0" fontAlgn="base">
            <a:spcBef>
              <a:spcPct val="0"/>
            </a:spcBef>
            <a:spcAft>
              <a:spcPct val="0"/>
            </a:spcAft>
            <a:defRPr kern="1200">
              <a:solidFill>
                <a:sysClr val="window" lastClr="FFFFFF"/>
              </a:solidFill>
              <a:latin typeface="Calibri"/>
            </a:defRPr>
          </a:lvl4pPr>
          <a:lvl5pPr marL="1828800" algn="l" rtl="0" fontAlgn="base">
            <a:spcBef>
              <a:spcPct val="0"/>
            </a:spcBef>
            <a:spcAft>
              <a:spcPct val="0"/>
            </a:spcAft>
            <a:defRPr kern="1200">
              <a:solidFill>
                <a:sysClr val="window" lastClr="FFFFFF"/>
              </a:solidFill>
              <a:latin typeface="Calibri"/>
            </a:defRPr>
          </a:lvl5pPr>
          <a:lvl6pPr marL="2286000" algn="l" defTabSz="914400" rtl="0" eaLnBrk="1" latinLnBrk="0" hangingPunct="1">
            <a:defRPr kern="1200">
              <a:solidFill>
                <a:sysClr val="window" lastClr="FFFFFF"/>
              </a:solidFill>
              <a:latin typeface="Calibri"/>
            </a:defRPr>
          </a:lvl6pPr>
          <a:lvl7pPr marL="2743200" algn="l" defTabSz="914400" rtl="0" eaLnBrk="1" latinLnBrk="0" hangingPunct="1">
            <a:defRPr kern="1200">
              <a:solidFill>
                <a:sysClr val="window" lastClr="FFFFFF"/>
              </a:solidFill>
              <a:latin typeface="Calibri"/>
            </a:defRPr>
          </a:lvl7pPr>
          <a:lvl8pPr marL="3200400" algn="l" defTabSz="914400" rtl="0" eaLnBrk="1" latinLnBrk="0" hangingPunct="1">
            <a:defRPr kern="1200">
              <a:solidFill>
                <a:sysClr val="window" lastClr="FFFFFF"/>
              </a:solidFill>
              <a:latin typeface="Calibri"/>
            </a:defRPr>
          </a:lvl8pPr>
          <a:lvl9pPr marL="3657600" algn="l" defTabSz="914400" rtl="0" eaLnBrk="1" latinLnBrk="0" hangingPunct="1">
            <a:defRPr kern="1200">
              <a:solidFill>
                <a:sysClr val="window" lastClr="FFFFFF"/>
              </a:solidFill>
              <a:latin typeface="Calibri"/>
            </a:defRPr>
          </a:lvl9pPr>
        </a:lstStyle>
        <a:p xmlns:a="http://schemas.openxmlformats.org/drawingml/2006/main">
          <a:pPr algn="ctr"/>
          <a:endParaRPr lang="en-US"/>
        </a:p>
      </cdr:txBody>
    </cdr:sp>
  </cdr:relSizeAnchor>
  <cdr:relSizeAnchor xmlns:cdr="http://schemas.openxmlformats.org/drawingml/2006/chartDrawing">
    <cdr:from>
      <cdr:x>0.24706</cdr:x>
      <cdr:y>0.44101</cdr:y>
    </cdr:from>
    <cdr:to>
      <cdr:x>0.30588</cdr:x>
      <cdr:y>0.53405</cdr:y>
    </cdr:to>
    <cdr:sp macro="" textlink="">
      <cdr:nvSpPr>
        <cdr:cNvPr id="6" name="TextBox 7"/>
        <cdr:cNvSpPr txBox="1"/>
      </cdr:nvSpPr>
      <cdr:spPr>
        <a:xfrm xmlns:a="http://schemas.openxmlformats.org/drawingml/2006/main">
          <a:off x="2122905" y="2188276"/>
          <a:ext cx="505421"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defRPr>
          </a:lvl1pPr>
          <a:lvl2pPr marL="457200" algn="l" rtl="0" fontAlgn="base">
            <a:spcBef>
              <a:spcPct val="0"/>
            </a:spcBef>
            <a:spcAft>
              <a:spcPct val="0"/>
            </a:spcAft>
            <a:defRPr kern="1200">
              <a:solidFill>
                <a:sysClr val="windowText" lastClr="000000"/>
              </a:solidFill>
              <a:latin typeface="Arial" charset="0"/>
            </a:defRPr>
          </a:lvl2pPr>
          <a:lvl3pPr marL="914400" algn="l" rtl="0" fontAlgn="base">
            <a:spcBef>
              <a:spcPct val="0"/>
            </a:spcBef>
            <a:spcAft>
              <a:spcPct val="0"/>
            </a:spcAft>
            <a:defRPr kern="1200">
              <a:solidFill>
                <a:sysClr val="windowText" lastClr="000000"/>
              </a:solidFill>
              <a:latin typeface="Arial" charset="0"/>
            </a:defRPr>
          </a:lvl3pPr>
          <a:lvl4pPr marL="1371600" algn="l" rtl="0" fontAlgn="base">
            <a:spcBef>
              <a:spcPct val="0"/>
            </a:spcBef>
            <a:spcAft>
              <a:spcPct val="0"/>
            </a:spcAft>
            <a:defRPr kern="1200">
              <a:solidFill>
                <a:sysClr val="windowText" lastClr="000000"/>
              </a:solidFill>
              <a:latin typeface="Arial" charset="0"/>
            </a:defRPr>
          </a:lvl4pPr>
          <a:lvl5pPr marL="1828800" algn="l" rtl="0" fontAlgn="base">
            <a:spcBef>
              <a:spcPct val="0"/>
            </a:spcBef>
            <a:spcAft>
              <a:spcPct val="0"/>
            </a:spcAft>
            <a:defRPr kern="1200">
              <a:solidFill>
                <a:sysClr val="windowText" lastClr="000000"/>
              </a:solidFill>
              <a:latin typeface="Arial" charset="0"/>
            </a:defRPr>
          </a:lvl5pPr>
          <a:lvl6pPr marL="2286000" algn="l" defTabSz="914400" rtl="0" eaLnBrk="1" latinLnBrk="0" hangingPunct="1">
            <a:defRPr kern="1200">
              <a:solidFill>
                <a:sysClr val="windowText" lastClr="000000"/>
              </a:solidFill>
              <a:latin typeface="Arial" charset="0"/>
            </a:defRPr>
          </a:lvl6pPr>
          <a:lvl7pPr marL="2743200" algn="l" defTabSz="914400" rtl="0" eaLnBrk="1" latinLnBrk="0" hangingPunct="1">
            <a:defRPr kern="1200">
              <a:solidFill>
                <a:sysClr val="windowText" lastClr="000000"/>
              </a:solidFill>
              <a:latin typeface="Arial" charset="0"/>
            </a:defRPr>
          </a:lvl7pPr>
          <a:lvl8pPr marL="3200400" algn="l" defTabSz="914400" rtl="0" eaLnBrk="1" latinLnBrk="0" hangingPunct="1">
            <a:defRPr kern="1200">
              <a:solidFill>
                <a:sysClr val="windowText" lastClr="000000"/>
              </a:solidFill>
              <a:latin typeface="Arial" charset="0"/>
            </a:defRPr>
          </a:lvl8pPr>
          <a:lvl9pPr marL="3657600" algn="l" defTabSz="914400" rtl="0" eaLnBrk="1" latinLnBrk="0" hangingPunct="1">
            <a:defRPr kern="1200">
              <a:solidFill>
                <a:sysClr val="windowText" lastClr="000000"/>
              </a:solidFill>
              <a:latin typeface="Arial" charset="0"/>
            </a:defRPr>
          </a:lvl9pPr>
        </a:lstStyle>
        <a:p xmlns:a="http://schemas.openxmlformats.org/drawingml/2006/main">
          <a:pPr algn="ctr"/>
          <a:r>
            <a:rPr lang="en-US" sz="2400" b="1" dirty="0" smtClean="0">
              <a:latin typeface="Calibri"/>
            </a:rPr>
            <a:t>76</a:t>
          </a:r>
          <a:endParaRPr lang="en-US" sz="2400" b="1" dirty="0">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0.56025</cdr:x>
      <cdr:y>0.24629</cdr:y>
    </cdr:from>
    <cdr:to>
      <cdr:x>0.97966</cdr:x>
      <cdr:y>0.37214</cdr:y>
    </cdr:to>
    <cdr:sp macro="" textlink="">
      <cdr:nvSpPr>
        <cdr:cNvPr id="4" name="Left Brace 3"/>
        <cdr:cNvSpPr/>
      </cdr:nvSpPr>
      <cdr:spPr>
        <a:xfrm xmlns:a="http://schemas.openxmlformats.org/drawingml/2006/main" rot="5400000">
          <a:off x="6303719" y="-267609"/>
          <a:ext cx="624463" cy="3603814"/>
        </a:xfrm>
        <a:prstGeom xmlns:a="http://schemas.openxmlformats.org/drawingml/2006/main" prst="leftBrace">
          <a:avLst/>
        </a:prstGeom>
        <a:ln xmlns:a="http://schemas.openxmlformats.org/drawingml/2006/main" w="25400">
          <a:solidFill>
            <a:srgbClr val="5C8727"/>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0.73414</cdr:x>
      <cdr:y>0.12086</cdr:y>
    </cdr:from>
    <cdr:to>
      <cdr:x>0.8008</cdr:x>
      <cdr:y>0.23562</cdr:y>
    </cdr:to>
    <cdr:sp macro="" textlink="">
      <cdr:nvSpPr>
        <cdr:cNvPr id="5" name="Oval 4"/>
        <cdr:cNvSpPr/>
      </cdr:nvSpPr>
      <cdr:spPr>
        <a:xfrm xmlns:a="http://schemas.openxmlformats.org/drawingml/2006/main">
          <a:off x="6308204" y="599688"/>
          <a:ext cx="572788" cy="569435"/>
        </a:xfrm>
        <a:prstGeom xmlns:a="http://schemas.openxmlformats.org/drawingml/2006/main" prst="ellipse">
          <a:avLst/>
        </a:prstGeom>
        <a:noFill xmlns:a="http://schemas.openxmlformats.org/drawingml/2006/main"/>
        <a:ln xmlns:a="http://schemas.openxmlformats.org/drawingml/2006/main" w="63500" cap="flat" cmpd="sng" algn="ctr">
          <a:solidFill>
            <a:srgbClr val="5C8727"/>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ysClr val="window" lastClr="FFFFFF"/>
              </a:solidFill>
              <a:latin typeface="Calibri"/>
            </a:defRPr>
          </a:lvl1pPr>
          <a:lvl2pPr marL="457200" algn="l" rtl="0" fontAlgn="base">
            <a:spcBef>
              <a:spcPct val="0"/>
            </a:spcBef>
            <a:spcAft>
              <a:spcPct val="0"/>
            </a:spcAft>
            <a:defRPr kern="1200">
              <a:solidFill>
                <a:sysClr val="window" lastClr="FFFFFF"/>
              </a:solidFill>
              <a:latin typeface="Calibri"/>
            </a:defRPr>
          </a:lvl2pPr>
          <a:lvl3pPr marL="914400" algn="l" rtl="0" fontAlgn="base">
            <a:spcBef>
              <a:spcPct val="0"/>
            </a:spcBef>
            <a:spcAft>
              <a:spcPct val="0"/>
            </a:spcAft>
            <a:defRPr kern="1200">
              <a:solidFill>
                <a:sysClr val="window" lastClr="FFFFFF"/>
              </a:solidFill>
              <a:latin typeface="Calibri"/>
            </a:defRPr>
          </a:lvl3pPr>
          <a:lvl4pPr marL="1371600" algn="l" rtl="0" fontAlgn="base">
            <a:spcBef>
              <a:spcPct val="0"/>
            </a:spcBef>
            <a:spcAft>
              <a:spcPct val="0"/>
            </a:spcAft>
            <a:defRPr kern="1200">
              <a:solidFill>
                <a:sysClr val="window" lastClr="FFFFFF"/>
              </a:solidFill>
              <a:latin typeface="Calibri"/>
            </a:defRPr>
          </a:lvl4pPr>
          <a:lvl5pPr marL="1828800" algn="l" rtl="0" fontAlgn="base">
            <a:spcBef>
              <a:spcPct val="0"/>
            </a:spcBef>
            <a:spcAft>
              <a:spcPct val="0"/>
            </a:spcAft>
            <a:defRPr kern="1200">
              <a:solidFill>
                <a:sysClr val="window" lastClr="FFFFFF"/>
              </a:solidFill>
              <a:latin typeface="Calibri"/>
            </a:defRPr>
          </a:lvl5pPr>
          <a:lvl6pPr marL="2286000" algn="l" defTabSz="914400" rtl="0" eaLnBrk="1" latinLnBrk="0" hangingPunct="1">
            <a:defRPr kern="1200">
              <a:solidFill>
                <a:sysClr val="window" lastClr="FFFFFF"/>
              </a:solidFill>
              <a:latin typeface="Calibri"/>
            </a:defRPr>
          </a:lvl6pPr>
          <a:lvl7pPr marL="2743200" algn="l" defTabSz="914400" rtl="0" eaLnBrk="1" latinLnBrk="0" hangingPunct="1">
            <a:defRPr kern="1200">
              <a:solidFill>
                <a:sysClr val="window" lastClr="FFFFFF"/>
              </a:solidFill>
              <a:latin typeface="Calibri"/>
            </a:defRPr>
          </a:lvl7pPr>
          <a:lvl8pPr marL="3200400" algn="l" defTabSz="914400" rtl="0" eaLnBrk="1" latinLnBrk="0" hangingPunct="1">
            <a:defRPr kern="1200">
              <a:solidFill>
                <a:sysClr val="window" lastClr="FFFFFF"/>
              </a:solidFill>
              <a:latin typeface="Calibri"/>
            </a:defRPr>
          </a:lvl8pPr>
          <a:lvl9pPr marL="3657600" algn="l" defTabSz="914400" rtl="0" eaLnBrk="1" latinLnBrk="0" hangingPunct="1">
            <a:defRPr kern="1200">
              <a:solidFill>
                <a:sysClr val="window" lastClr="FFFFFF"/>
              </a:solidFill>
              <a:latin typeface="Calibri"/>
            </a:defRPr>
          </a:lvl9pPr>
        </a:lstStyle>
        <a:p xmlns:a="http://schemas.openxmlformats.org/drawingml/2006/main">
          <a:pPr algn="ctr"/>
          <a:endParaRPr lang="en-US"/>
        </a:p>
      </cdr:txBody>
    </cdr:sp>
  </cdr:relSizeAnchor>
  <cdr:relSizeAnchor xmlns:cdr="http://schemas.openxmlformats.org/drawingml/2006/chartDrawing">
    <cdr:from>
      <cdr:x>0.73845</cdr:x>
      <cdr:y>0.1285</cdr:y>
    </cdr:from>
    <cdr:to>
      <cdr:x>0.79727</cdr:x>
      <cdr:y>0.22154</cdr:y>
    </cdr:to>
    <cdr:sp macro="" textlink="">
      <cdr:nvSpPr>
        <cdr:cNvPr id="6" name="TextBox 7"/>
        <cdr:cNvSpPr txBox="1"/>
      </cdr:nvSpPr>
      <cdr:spPr>
        <a:xfrm xmlns:a="http://schemas.openxmlformats.org/drawingml/2006/main">
          <a:off x="6345258" y="637610"/>
          <a:ext cx="505421" cy="4616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defRPr>
          </a:lvl1pPr>
          <a:lvl2pPr marL="457200" algn="l" rtl="0" fontAlgn="base">
            <a:spcBef>
              <a:spcPct val="0"/>
            </a:spcBef>
            <a:spcAft>
              <a:spcPct val="0"/>
            </a:spcAft>
            <a:defRPr kern="1200">
              <a:solidFill>
                <a:sysClr val="windowText" lastClr="000000"/>
              </a:solidFill>
              <a:latin typeface="Arial" charset="0"/>
            </a:defRPr>
          </a:lvl2pPr>
          <a:lvl3pPr marL="914400" algn="l" rtl="0" fontAlgn="base">
            <a:spcBef>
              <a:spcPct val="0"/>
            </a:spcBef>
            <a:spcAft>
              <a:spcPct val="0"/>
            </a:spcAft>
            <a:defRPr kern="1200">
              <a:solidFill>
                <a:sysClr val="windowText" lastClr="000000"/>
              </a:solidFill>
              <a:latin typeface="Arial" charset="0"/>
            </a:defRPr>
          </a:lvl3pPr>
          <a:lvl4pPr marL="1371600" algn="l" rtl="0" fontAlgn="base">
            <a:spcBef>
              <a:spcPct val="0"/>
            </a:spcBef>
            <a:spcAft>
              <a:spcPct val="0"/>
            </a:spcAft>
            <a:defRPr kern="1200">
              <a:solidFill>
                <a:sysClr val="windowText" lastClr="000000"/>
              </a:solidFill>
              <a:latin typeface="Arial" charset="0"/>
            </a:defRPr>
          </a:lvl4pPr>
          <a:lvl5pPr marL="1828800" algn="l" rtl="0" fontAlgn="base">
            <a:spcBef>
              <a:spcPct val="0"/>
            </a:spcBef>
            <a:spcAft>
              <a:spcPct val="0"/>
            </a:spcAft>
            <a:defRPr kern="1200">
              <a:solidFill>
                <a:sysClr val="windowText" lastClr="000000"/>
              </a:solidFill>
              <a:latin typeface="Arial" charset="0"/>
            </a:defRPr>
          </a:lvl5pPr>
          <a:lvl6pPr marL="2286000" algn="l" defTabSz="914400" rtl="0" eaLnBrk="1" latinLnBrk="0" hangingPunct="1">
            <a:defRPr kern="1200">
              <a:solidFill>
                <a:sysClr val="windowText" lastClr="000000"/>
              </a:solidFill>
              <a:latin typeface="Arial" charset="0"/>
            </a:defRPr>
          </a:lvl6pPr>
          <a:lvl7pPr marL="2743200" algn="l" defTabSz="914400" rtl="0" eaLnBrk="1" latinLnBrk="0" hangingPunct="1">
            <a:defRPr kern="1200">
              <a:solidFill>
                <a:sysClr val="windowText" lastClr="000000"/>
              </a:solidFill>
              <a:latin typeface="Arial" charset="0"/>
            </a:defRPr>
          </a:lvl7pPr>
          <a:lvl8pPr marL="3200400" algn="l" defTabSz="914400" rtl="0" eaLnBrk="1" latinLnBrk="0" hangingPunct="1">
            <a:defRPr kern="1200">
              <a:solidFill>
                <a:sysClr val="windowText" lastClr="000000"/>
              </a:solidFill>
              <a:latin typeface="Arial" charset="0"/>
            </a:defRPr>
          </a:lvl8pPr>
          <a:lvl9pPr marL="3657600" algn="l" defTabSz="914400" rtl="0" eaLnBrk="1" latinLnBrk="0" hangingPunct="1">
            <a:defRPr kern="1200">
              <a:solidFill>
                <a:sysClr val="windowText" lastClr="000000"/>
              </a:solidFill>
              <a:latin typeface="Arial" charset="0"/>
            </a:defRPr>
          </a:lvl9pPr>
        </a:lstStyle>
        <a:p xmlns:a="http://schemas.openxmlformats.org/drawingml/2006/main">
          <a:pPr algn="ctr"/>
          <a:r>
            <a:rPr lang="en-US" sz="2400" b="1" dirty="0" smtClean="0">
              <a:latin typeface="Calibri"/>
            </a:rPr>
            <a:t>33</a:t>
          </a:r>
          <a:endParaRPr lang="en-US" sz="2400" b="1" dirty="0">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0.7011</cdr:x>
      <cdr:y>0.43057</cdr:y>
    </cdr:from>
    <cdr:to>
      <cdr:x>0.98179</cdr:x>
      <cdr:y>0.54467</cdr:y>
    </cdr:to>
    <cdr:sp macro="" textlink="">
      <cdr:nvSpPr>
        <cdr:cNvPr id="4" name="Left Brace 3"/>
        <cdr:cNvSpPr/>
      </cdr:nvSpPr>
      <cdr:spPr>
        <a:xfrm xmlns:a="http://schemas.openxmlformats.org/drawingml/2006/main" rot="5400000">
          <a:off x="6947160" y="1213595"/>
          <a:ext cx="566160" cy="2411916"/>
        </a:xfrm>
        <a:prstGeom xmlns:a="http://schemas.openxmlformats.org/drawingml/2006/main" prst="leftBrace">
          <a:avLst/>
        </a:prstGeom>
        <a:ln xmlns:a="http://schemas.openxmlformats.org/drawingml/2006/main" w="25400">
          <a:solidFill>
            <a:srgbClr val="5C8727"/>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0.81055</cdr:x>
      <cdr:y>0.29604</cdr:y>
    </cdr:from>
    <cdr:to>
      <cdr:x>0.87721</cdr:x>
      <cdr:y>0.41805</cdr:y>
    </cdr:to>
    <cdr:sp macro="" textlink="">
      <cdr:nvSpPr>
        <cdr:cNvPr id="5" name="Oval 4"/>
        <cdr:cNvSpPr/>
      </cdr:nvSpPr>
      <cdr:spPr>
        <a:xfrm xmlns:a="http://schemas.openxmlformats.org/drawingml/2006/main">
          <a:off x="6964793" y="1468931"/>
          <a:ext cx="572788" cy="605420"/>
        </a:xfrm>
        <a:prstGeom xmlns:a="http://schemas.openxmlformats.org/drawingml/2006/main" prst="ellipse">
          <a:avLst/>
        </a:prstGeom>
        <a:noFill xmlns:a="http://schemas.openxmlformats.org/drawingml/2006/main"/>
        <a:ln xmlns:a="http://schemas.openxmlformats.org/drawingml/2006/main" w="63500" cap="flat" cmpd="sng" algn="ctr">
          <a:solidFill>
            <a:srgbClr val="5C8727"/>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ysClr val="window" lastClr="FFFFFF"/>
              </a:solidFill>
              <a:latin typeface="Calibri"/>
            </a:defRPr>
          </a:lvl1pPr>
          <a:lvl2pPr marL="457200" algn="l" rtl="0" fontAlgn="base">
            <a:spcBef>
              <a:spcPct val="0"/>
            </a:spcBef>
            <a:spcAft>
              <a:spcPct val="0"/>
            </a:spcAft>
            <a:defRPr kern="1200">
              <a:solidFill>
                <a:sysClr val="window" lastClr="FFFFFF"/>
              </a:solidFill>
              <a:latin typeface="Calibri"/>
            </a:defRPr>
          </a:lvl2pPr>
          <a:lvl3pPr marL="914400" algn="l" rtl="0" fontAlgn="base">
            <a:spcBef>
              <a:spcPct val="0"/>
            </a:spcBef>
            <a:spcAft>
              <a:spcPct val="0"/>
            </a:spcAft>
            <a:defRPr kern="1200">
              <a:solidFill>
                <a:sysClr val="window" lastClr="FFFFFF"/>
              </a:solidFill>
              <a:latin typeface="Calibri"/>
            </a:defRPr>
          </a:lvl3pPr>
          <a:lvl4pPr marL="1371600" algn="l" rtl="0" fontAlgn="base">
            <a:spcBef>
              <a:spcPct val="0"/>
            </a:spcBef>
            <a:spcAft>
              <a:spcPct val="0"/>
            </a:spcAft>
            <a:defRPr kern="1200">
              <a:solidFill>
                <a:sysClr val="window" lastClr="FFFFFF"/>
              </a:solidFill>
              <a:latin typeface="Calibri"/>
            </a:defRPr>
          </a:lvl4pPr>
          <a:lvl5pPr marL="1828800" algn="l" rtl="0" fontAlgn="base">
            <a:spcBef>
              <a:spcPct val="0"/>
            </a:spcBef>
            <a:spcAft>
              <a:spcPct val="0"/>
            </a:spcAft>
            <a:defRPr kern="1200">
              <a:solidFill>
                <a:sysClr val="window" lastClr="FFFFFF"/>
              </a:solidFill>
              <a:latin typeface="Calibri"/>
            </a:defRPr>
          </a:lvl5pPr>
          <a:lvl6pPr marL="2286000" algn="l" defTabSz="914400" rtl="0" eaLnBrk="1" latinLnBrk="0" hangingPunct="1">
            <a:defRPr kern="1200">
              <a:solidFill>
                <a:sysClr val="window" lastClr="FFFFFF"/>
              </a:solidFill>
              <a:latin typeface="Calibri"/>
            </a:defRPr>
          </a:lvl6pPr>
          <a:lvl7pPr marL="2743200" algn="l" defTabSz="914400" rtl="0" eaLnBrk="1" latinLnBrk="0" hangingPunct="1">
            <a:defRPr kern="1200">
              <a:solidFill>
                <a:sysClr val="window" lastClr="FFFFFF"/>
              </a:solidFill>
              <a:latin typeface="Calibri"/>
            </a:defRPr>
          </a:lvl7pPr>
          <a:lvl8pPr marL="3200400" algn="l" defTabSz="914400" rtl="0" eaLnBrk="1" latinLnBrk="0" hangingPunct="1">
            <a:defRPr kern="1200">
              <a:solidFill>
                <a:sysClr val="window" lastClr="FFFFFF"/>
              </a:solidFill>
              <a:latin typeface="Calibri"/>
            </a:defRPr>
          </a:lvl8pPr>
          <a:lvl9pPr marL="3657600" algn="l" defTabSz="914400" rtl="0" eaLnBrk="1" latinLnBrk="0" hangingPunct="1">
            <a:defRPr kern="1200">
              <a:solidFill>
                <a:sysClr val="window" lastClr="FFFFFF"/>
              </a:solidFill>
              <a:latin typeface="Calibri"/>
            </a:defRPr>
          </a:lvl9pPr>
        </a:lstStyle>
        <a:p xmlns:a="http://schemas.openxmlformats.org/drawingml/2006/main">
          <a:pPr algn="ctr"/>
          <a:endParaRPr lang="en-US"/>
        </a:p>
      </cdr:txBody>
    </cdr:sp>
  </cdr:relSizeAnchor>
  <cdr:relSizeAnchor xmlns:cdr="http://schemas.openxmlformats.org/drawingml/2006/chartDrawing">
    <cdr:from>
      <cdr:x>0.81342</cdr:x>
      <cdr:y>0.31158</cdr:y>
    </cdr:from>
    <cdr:to>
      <cdr:x>0.87224</cdr:x>
      <cdr:y>0.40462</cdr:y>
    </cdr:to>
    <cdr:sp macro="" textlink="">
      <cdr:nvSpPr>
        <cdr:cNvPr id="6" name="TextBox 7"/>
        <cdr:cNvSpPr txBox="1"/>
      </cdr:nvSpPr>
      <cdr:spPr>
        <a:xfrm xmlns:a="http://schemas.openxmlformats.org/drawingml/2006/main">
          <a:off x="6989452" y="1546049"/>
          <a:ext cx="505420" cy="4616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defRPr>
          </a:lvl1pPr>
          <a:lvl2pPr marL="457200" algn="l" rtl="0" fontAlgn="base">
            <a:spcBef>
              <a:spcPct val="0"/>
            </a:spcBef>
            <a:spcAft>
              <a:spcPct val="0"/>
            </a:spcAft>
            <a:defRPr kern="1200">
              <a:solidFill>
                <a:sysClr val="windowText" lastClr="000000"/>
              </a:solidFill>
              <a:latin typeface="Arial" charset="0"/>
            </a:defRPr>
          </a:lvl2pPr>
          <a:lvl3pPr marL="914400" algn="l" rtl="0" fontAlgn="base">
            <a:spcBef>
              <a:spcPct val="0"/>
            </a:spcBef>
            <a:spcAft>
              <a:spcPct val="0"/>
            </a:spcAft>
            <a:defRPr kern="1200">
              <a:solidFill>
                <a:sysClr val="windowText" lastClr="000000"/>
              </a:solidFill>
              <a:latin typeface="Arial" charset="0"/>
            </a:defRPr>
          </a:lvl3pPr>
          <a:lvl4pPr marL="1371600" algn="l" rtl="0" fontAlgn="base">
            <a:spcBef>
              <a:spcPct val="0"/>
            </a:spcBef>
            <a:spcAft>
              <a:spcPct val="0"/>
            </a:spcAft>
            <a:defRPr kern="1200">
              <a:solidFill>
                <a:sysClr val="windowText" lastClr="000000"/>
              </a:solidFill>
              <a:latin typeface="Arial" charset="0"/>
            </a:defRPr>
          </a:lvl4pPr>
          <a:lvl5pPr marL="1828800" algn="l" rtl="0" fontAlgn="base">
            <a:spcBef>
              <a:spcPct val="0"/>
            </a:spcBef>
            <a:spcAft>
              <a:spcPct val="0"/>
            </a:spcAft>
            <a:defRPr kern="1200">
              <a:solidFill>
                <a:sysClr val="windowText" lastClr="000000"/>
              </a:solidFill>
              <a:latin typeface="Arial" charset="0"/>
            </a:defRPr>
          </a:lvl5pPr>
          <a:lvl6pPr marL="2286000" algn="l" defTabSz="914400" rtl="0" eaLnBrk="1" latinLnBrk="0" hangingPunct="1">
            <a:defRPr kern="1200">
              <a:solidFill>
                <a:sysClr val="windowText" lastClr="000000"/>
              </a:solidFill>
              <a:latin typeface="Arial" charset="0"/>
            </a:defRPr>
          </a:lvl6pPr>
          <a:lvl7pPr marL="2743200" algn="l" defTabSz="914400" rtl="0" eaLnBrk="1" latinLnBrk="0" hangingPunct="1">
            <a:defRPr kern="1200">
              <a:solidFill>
                <a:sysClr val="windowText" lastClr="000000"/>
              </a:solidFill>
              <a:latin typeface="Arial" charset="0"/>
            </a:defRPr>
          </a:lvl7pPr>
          <a:lvl8pPr marL="3200400" algn="l" defTabSz="914400" rtl="0" eaLnBrk="1" latinLnBrk="0" hangingPunct="1">
            <a:defRPr kern="1200">
              <a:solidFill>
                <a:sysClr val="windowText" lastClr="000000"/>
              </a:solidFill>
              <a:latin typeface="Arial" charset="0"/>
            </a:defRPr>
          </a:lvl8pPr>
          <a:lvl9pPr marL="3657600" algn="l" defTabSz="914400" rtl="0" eaLnBrk="1" latinLnBrk="0" hangingPunct="1">
            <a:defRPr kern="1200">
              <a:solidFill>
                <a:sysClr val="windowText" lastClr="000000"/>
              </a:solidFill>
              <a:latin typeface="Arial" charset="0"/>
            </a:defRPr>
          </a:lvl9pPr>
        </a:lstStyle>
        <a:p xmlns:a="http://schemas.openxmlformats.org/drawingml/2006/main">
          <a:pPr algn="ctr"/>
          <a:r>
            <a:rPr lang="en-US" sz="2400" b="1" dirty="0" smtClean="0">
              <a:latin typeface="Calibri"/>
            </a:rPr>
            <a:t>5</a:t>
          </a:r>
          <a:endParaRPr lang="en-US" sz="2400" b="1" dirty="0">
            <a:latin typeface="Calibri"/>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0.13433</cdr:x>
      <cdr:y>0.08969</cdr:y>
    </cdr:from>
    <cdr:to>
      <cdr:x>0.8315</cdr:x>
      <cdr:y>0.88177</cdr:y>
    </cdr:to>
    <cdr:grpSp>
      <cdr:nvGrpSpPr>
        <cdr:cNvPr id="16" name="Group 15"/>
        <cdr:cNvGrpSpPr/>
      </cdr:nvGrpSpPr>
      <cdr:grpSpPr>
        <a:xfrm xmlns:a="http://schemas.openxmlformats.org/drawingml/2006/main">
          <a:off x="1228314" y="615094"/>
          <a:ext cx="6374922" cy="5432085"/>
          <a:chOff x="1164428" y="559571"/>
          <a:chExt cx="6043643" cy="4983975"/>
        </a:xfrm>
      </cdr:grpSpPr>
      <cdr:sp macro="" textlink="">
        <cdr:nvSpPr>
          <cdr:cNvPr id="9" name="Straight Connector 8"/>
          <cdr:cNvSpPr/>
        </cdr:nvSpPr>
        <cdr:spPr>
          <a:xfrm xmlns:a="http://schemas.openxmlformats.org/drawingml/2006/main" rot="5400000" flipH="1" flipV="1">
            <a:off x="1712116" y="3050368"/>
            <a:ext cx="4983975" cy="2382"/>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11" name="Straight Connector 10"/>
          <cdr:cNvSpPr/>
        </cdr:nvSpPr>
        <cdr:spPr>
          <a:xfrm xmlns:a="http://schemas.openxmlformats.org/drawingml/2006/main" flipH="1">
            <a:off x="1164428" y="3171812"/>
            <a:ext cx="6043643" cy="4777"/>
          </a:xfrm>
          <a:prstGeom xmlns:a="http://schemas.openxmlformats.org/drawingml/2006/main" prst="line">
            <a:avLst/>
          </a:prstGeom>
          <a:ln xmlns:a="http://schemas.openxmlformats.org/drawingml/2006/main" w="63500">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grpSp>
  </cdr:relSizeAnchor>
  <cdr:relSizeAnchor xmlns:cdr="http://schemas.openxmlformats.org/drawingml/2006/chartDrawing">
    <cdr:from>
      <cdr:x>0.13515</cdr:x>
      <cdr:y>0.4121</cdr:y>
    </cdr:from>
    <cdr:to>
      <cdr:x>0.22305</cdr:x>
      <cdr:y>0.44994</cdr:y>
    </cdr:to>
    <cdr:sp macro="" textlink="">
      <cdr:nvSpPr>
        <cdr:cNvPr id="19" name="TextBox 1"/>
        <cdr:cNvSpPr txBox="1"/>
      </cdr:nvSpPr>
      <cdr:spPr>
        <a:xfrm xmlns:a="http://schemas.openxmlformats.org/drawingml/2006/main">
          <a:off x="1235812" y="2826190"/>
          <a:ext cx="803757" cy="259506"/>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dirty="0"/>
            <a:t>$4,600</a:t>
          </a:r>
        </a:p>
      </cdr:txBody>
    </cdr:sp>
  </cdr:relSizeAnchor>
  <cdr:relSizeAnchor xmlns:cdr="http://schemas.openxmlformats.org/drawingml/2006/chartDrawing">
    <cdr:from>
      <cdr:x>0.45819</cdr:x>
      <cdr:y>0.08325</cdr:y>
    </cdr:from>
    <cdr:to>
      <cdr:x>0.48566</cdr:x>
      <cdr:y>0.1597</cdr:y>
    </cdr:to>
    <cdr:sp macro="" textlink="">
      <cdr:nvSpPr>
        <cdr:cNvPr id="20" name="TextBox 1"/>
        <cdr:cNvSpPr txBox="1"/>
      </cdr:nvSpPr>
      <cdr:spPr>
        <a:xfrm xmlns:a="http://schemas.openxmlformats.org/drawingml/2006/main" rot="16200000">
          <a:off x="3850439" y="645320"/>
          <a:ext cx="481044" cy="238130"/>
        </a:xfrm>
        <a:prstGeom xmlns:a="http://schemas.openxmlformats.org/drawingml/2006/main" prst="rect">
          <a:avLst/>
        </a:prstGeom>
        <a:noFill xmlns:a="http://schemas.openxmlformats.org/drawingml/2006/main"/>
        <a:effectLst xmlns:a="http://schemas.openxmlformats.org/drawingml/2006/main">
          <a:softEdge rad="31750"/>
        </a:effectLst>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1"/>
            <a:t>50%</a:t>
          </a:r>
        </a:p>
        <a:p xmlns:a="http://schemas.openxmlformats.org/drawingml/2006/main">
          <a:endParaRPr lang="en-US" sz="1200" b="1"/>
        </a:p>
      </cdr:txBody>
    </cdr:sp>
  </cdr:relSizeAnchor>
  <cdr:relSizeAnchor xmlns:cdr="http://schemas.openxmlformats.org/drawingml/2006/chartDrawing">
    <cdr:from>
      <cdr:x>0.0044</cdr:x>
      <cdr:y>0.92642</cdr:y>
    </cdr:from>
    <cdr:to>
      <cdr:x>0.9878</cdr:x>
      <cdr:y>1</cdr:y>
    </cdr:to>
    <cdr:sp macro="" textlink="">
      <cdr:nvSpPr>
        <cdr:cNvPr id="21" name="TextBox 1"/>
        <cdr:cNvSpPr txBox="1"/>
      </cdr:nvSpPr>
      <cdr:spPr>
        <a:xfrm xmlns:a="http://schemas.openxmlformats.org/drawingml/2006/main">
          <a:off x="40234" y="6353388"/>
          <a:ext cx="8992209" cy="504612"/>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b="0" dirty="0"/>
            <a:t>Source: IPEDS</a:t>
          </a:r>
          <a:r>
            <a:rPr lang="en-US" b="0" baseline="0" dirty="0"/>
            <a:t> </a:t>
          </a:r>
          <a:r>
            <a:rPr lang="en-US" b="0" baseline="0" dirty="0" smtClean="0"/>
            <a:t>2010,</a:t>
          </a:r>
          <a:r>
            <a:rPr lang="en-US" b="0" dirty="0" smtClean="0"/>
            <a:t> 2011 (Early Release)</a:t>
          </a:r>
          <a:endParaRPr lang="en-US" b="0" baseline="0" dirty="0"/>
        </a:p>
        <a:p xmlns:a="http://schemas.openxmlformats.org/drawingml/2006/main">
          <a:r>
            <a:rPr lang="en-US" baseline="0" dirty="0">
              <a:latin typeface="Calibri"/>
              <a:ea typeface="+mn-ea"/>
              <a:cs typeface="+mn-cs"/>
            </a:rPr>
            <a:t>$4,600 is the amount that a low-income student would pay for college if contributing the same proportion of family income as a middle-income student.</a:t>
          </a:r>
          <a:endParaRPr lang="en-US" dirty="0">
            <a:latin typeface="Calibri"/>
            <a:ea typeface="+mn-ea"/>
            <a:cs typeface="+mn-cs"/>
          </a:endParaRPr>
        </a:p>
        <a:p xmlns:a="http://schemas.openxmlformats.org/drawingml/2006/main">
          <a:r>
            <a:rPr lang="en-US" dirty="0">
              <a:latin typeface="Calibri"/>
              <a:ea typeface="+mn-ea"/>
              <a:cs typeface="+mn-cs"/>
            </a:rPr>
            <a:t>On average, </a:t>
          </a:r>
          <a:r>
            <a:rPr lang="en-US" dirty="0" smtClean="0">
              <a:latin typeface="Calibri"/>
              <a:ea typeface="+mn-ea"/>
              <a:cs typeface="+mn-cs"/>
            </a:rPr>
            <a:t>36 percent </a:t>
          </a:r>
          <a:r>
            <a:rPr lang="en-US" dirty="0">
              <a:latin typeface="Calibri"/>
              <a:ea typeface="+mn-ea"/>
              <a:cs typeface="+mn-cs"/>
            </a:rPr>
            <a:t>of first-time, full-time</a:t>
          </a:r>
          <a:r>
            <a:rPr lang="en-US" baseline="0" dirty="0">
              <a:latin typeface="Calibri"/>
              <a:ea typeface="+mn-ea"/>
              <a:cs typeface="+mn-cs"/>
            </a:rPr>
            <a:t> freshmen at four-year colleges and universities receive Pell Grants, so if at least </a:t>
          </a:r>
          <a:r>
            <a:rPr lang="en-US" baseline="0" dirty="0" smtClean="0">
              <a:latin typeface="Calibri"/>
              <a:ea typeface="+mn-ea"/>
              <a:cs typeface="+mn-cs"/>
            </a:rPr>
            <a:t>36 percent </a:t>
          </a:r>
          <a:r>
            <a:rPr lang="en-US" baseline="0" dirty="0">
              <a:latin typeface="Calibri"/>
              <a:ea typeface="+mn-ea"/>
              <a:cs typeface="+mn-cs"/>
            </a:rPr>
            <a:t>of an institution's full-time freshmen are Pell Grant recipients, the institution is considered nationally representative.</a:t>
          </a:r>
          <a:endParaRPr lang="en-US" dirty="0">
            <a:latin typeface="Calibri"/>
            <a:ea typeface="+mn-ea"/>
            <a:cs typeface="+mn-cs"/>
          </a:endParaRPr>
        </a:p>
        <a:p xmlns:a="http://schemas.openxmlformats.org/drawingml/2006/main">
          <a:pPr algn="l"/>
          <a:endParaRPr lang="en-US" sz="1100" b="0" dirty="0"/>
        </a:p>
      </cdr:txBody>
    </cdr:sp>
  </cdr:relSizeAnchor>
  <cdr:relSizeAnchor xmlns:cdr="http://schemas.openxmlformats.org/drawingml/2006/chartDrawing">
    <cdr:from>
      <cdr:x>0.00027</cdr:x>
      <cdr:y>0</cdr:y>
    </cdr:from>
    <cdr:to>
      <cdr:x>0.00055</cdr:x>
      <cdr:y>0.79207</cdr:y>
    </cdr:to>
    <cdr:sp macro="" textlink="">
      <cdr:nvSpPr>
        <cdr:cNvPr id="22" name="Straight Connector 21"/>
        <cdr:cNvSpPr/>
      </cdr:nvSpPr>
      <cdr:spPr>
        <a:xfrm xmlns:a="http://schemas.openxmlformats.org/drawingml/2006/main" rot="5400000" flipH="1" flipV="1">
          <a:off x="-2488392" y="2490774"/>
          <a:ext cx="4983930" cy="2382"/>
        </a:xfrm>
        <a:prstGeom xmlns:a="http://schemas.openxmlformats.org/drawingml/2006/main" prst="line">
          <a:avLst/>
        </a:prstGeom>
        <a:noFill xmlns:a="http://schemas.openxmlformats.org/drawingml/2006/main"/>
        <a:ln xmlns:a="http://schemas.openxmlformats.org/drawingml/2006/main" w="63500"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0.025</cdr:x>
      <cdr:y>0.03482</cdr:y>
    </cdr:from>
    <cdr:to>
      <cdr:x>0.12856</cdr:x>
      <cdr:y>0.07255</cdr:y>
    </cdr:to>
    <cdr:sp macro="" textlink="">
      <cdr:nvSpPr>
        <cdr:cNvPr id="23" name="TextBox 22"/>
        <cdr:cNvSpPr txBox="1"/>
      </cdr:nvSpPr>
      <cdr:spPr>
        <a:xfrm xmlns:a="http://schemas.openxmlformats.org/drawingml/2006/main">
          <a:off x="228600" y="238796"/>
          <a:ext cx="946953" cy="258744"/>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n-US" sz="1200" dirty="0"/>
            <a:t>Log Scale</a:t>
          </a:r>
        </a:p>
      </cdr:txBody>
    </cdr:sp>
  </cdr:relSizeAnchor>
  <cdr:relSizeAnchor xmlns:cdr="http://schemas.openxmlformats.org/drawingml/2006/chartDrawing">
    <cdr:from>
      <cdr:x>0.48484</cdr:x>
      <cdr:y>0.08477</cdr:y>
    </cdr:from>
    <cdr:to>
      <cdr:x>0.48511</cdr:x>
      <cdr:y>0.8057</cdr:y>
    </cdr:to>
    <cdr:sp macro="" textlink="">
      <cdr:nvSpPr>
        <cdr:cNvPr id="28" name="Straight Connector 27"/>
        <cdr:cNvSpPr/>
      </cdr:nvSpPr>
      <cdr:spPr>
        <a:xfrm xmlns:a="http://schemas.openxmlformats.org/drawingml/2006/main" rot="16200000">
          <a:off x="1935958" y="2800350"/>
          <a:ext cx="4536281" cy="23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0.13537</cdr:x>
      <cdr:y>0.45282</cdr:y>
    </cdr:from>
    <cdr:to>
      <cdr:x>0.83913</cdr:x>
      <cdr:y>0.45319</cdr:y>
    </cdr:to>
    <cdr:sp macro="" textlink="">
      <cdr:nvSpPr>
        <cdr:cNvPr id="30" name="Straight Connector 29"/>
        <cdr:cNvSpPr/>
      </cdr:nvSpPr>
      <cdr:spPr>
        <a:xfrm xmlns:a="http://schemas.openxmlformats.org/drawingml/2006/main" flipV="1">
          <a:off x="1237798" y="3105422"/>
          <a:ext cx="6435182" cy="253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0.83653</cdr:x>
      <cdr:y>0.48743</cdr:y>
    </cdr:from>
    <cdr:to>
      <cdr:x>0.87702</cdr:x>
      <cdr:y>0.53276</cdr:y>
    </cdr:to>
    <cdr:pic>
      <cdr:nvPicPr>
        <cdr:cNvPr id="3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649190" y="3342792"/>
          <a:ext cx="370285" cy="310896"/>
        </a:xfrm>
        <a:prstGeom xmlns:a="http://schemas.openxmlformats.org/drawingml/2006/main" prst="rect">
          <a:avLst/>
        </a:prstGeom>
      </cdr:spPr>
    </cdr:pic>
  </cdr:relSizeAnchor>
  <cdr:relSizeAnchor xmlns:cdr="http://schemas.openxmlformats.org/drawingml/2006/chartDrawing">
    <cdr:from>
      <cdr:x>0.87133</cdr:x>
      <cdr:y>0.46018</cdr:y>
    </cdr:from>
    <cdr:to>
      <cdr:x>0.96912</cdr:x>
      <cdr:y>0.56312</cdr:y>
    </cdr:to>
    <cdr:sp macro="" textlink="">
      <cdr:nvSpPr>
        <cdr:cNvPr id="15" name="TextBox 14"/>
        <cdr:cNvSpPr txBox="1"/>
      </cdr:nvSpPr>
      <cdr:spPr>
        <a:xfrm xmlns:a="http://schemas.openxmlformats.org/drawingml/2006/main">
          <a:off x="7967442" y="3155914"/>
          <a:ext cx="894191" cy="705963"/>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en-US" sz="1200" dirty="0"/>
            <a:t>Size of </a:t>
          </a:r>
          <a:r>
            <a:rPr lang="en-US" sz="1200" dirty="0" smtClean="0"/>
            <a:t>36% </a:t>
          </a:r>
          <a:r>
            <a:rPr lang="en-US" sz="1200" dirty="0"/>
            <a:t>Pell Bubble</a:t>
          </a:r>
        </a:p>
      </cdr:txBody>
    </cdr:sp>
  </cdr:relSizeAnchor>
  <cdr:relSizeAnchor xmlns:cdr="http://schemas.openxmlformats.org/drawingml/2006/chartDrawing">
    <cdr:from>
      <cdr:x>0.23697</cdr:x>
      <cdr:y>0</cdr:y>
    </cdr:from>
    <cdr:to>
      <cdr:x>0.75779</cdr:x>
      <cdr:y>0.06471</cdr:y>
    </cdr:to>
    <cdr:sp macro="" textlink="">
      <cdr:nvSpPr>
        <cdr:cNvPr id="18" name="TextBox 17"/>
        <cdr:cNvSpPr txBox="1"/>
      </cdr:nvSpPr>
      <cdr:spPr>
        <a:xfrm xmlns:a="http://schemas.openxmlformats.org/drawingml/2006/main">
          <a:off x="2166848" y="0"/>
          <a:ext cx="4762378" cy="4437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en-US" sz="1800" b="1" i="0" baseline="0" dirty="0">
              <a:latin typeface="+mn-lt"/>
              <a:ea typeface="+mn-ea"/>
              <a:cs typeface="+mn-cs"/>
            </a:rPr>
            <a:t>The Landscape of Opportunity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06B038A-0116-49B5-B340-A9B626DADAA2}" type="datetimeFigureOut">
              <a:rPr lang="en-US" smtClean="0"/>
              <a:pPr/>
              <a:t>10/16/2012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9434A28-49DF-4EFB-8EBF-9365BBBE5C1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835C42-C1F5-4839-9B2F-048B65D63892}" type="datetimeFigureOut">
              <a:rPr lang="en-US" smtClean="0"/>
              <a:pPr/>
              <a:t>10/16/2012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1EA1CA-EE82-4C90-B377-A385590F9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26"/>
          <p:cNvSpPr>
            <a:spLocks noGrp="1" noRot="1" noChangeAspect="1" noTextEdit="1"/>
          </p:cNvSpPr>
          <p:nvPr>
            <p:ph type="sldImg"/>
          </p:nvPr>
        </p:nvSpPr>
        <p:spPr bwMode="auto">
          <a:noFill/>
          <a:ln>
            <a:solidFill>
              <a:srgbClr val="000000"/>
            </a:solidFill>
            <a:miter lim="800000"/>
            <a:headEnd/>
            <a:tailEnd/>
          </a:ln>
        </p:spPr>
      </p:sp>
      <p:sp>
        <p:nvSpPr>
          <p:cNvPr id="90115" name="Rectangle 1027"/>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example, setting an income cap of $100,000 on education tax credits and deductions could generate $5.1</a:t>
            </a:r>
            <a:r>
              <a:rPr lang="en-US" baseline="0" dirty="0" smtClean="0"/>
              <a:t> billion – enough to finance nearly a million maximum Pell Grants.</a:t>
            </a:r>
            <a:endParaRPr lang="en-US" dirty="0" smtClean="0"/>
          </a:p>
          <a:p>
            <a:endParaRPr lang="en-US" dirty="0" smtClean="0"/>
          </a:p>
          <a:p>
            <a:r>
              <a:rPr lang="en-US" dirty="0" smtClean="0"/>
              <a:t>So while our nation continues to struggle with budget deficits</a:t>
            </a:r>
            <a:r>
              <a:rPr lang="en-US" baseline="0" dirty="0" smtClean="0"/>
              <a:t> and a recovering economy, we must embrace a model of shared sacrifice rather than placing the full burden of budget cuts on our neediest students.</a:t>
            </a:r>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Public higher education is funded</a:t>
            </a:r>
            <a:r>
              <a:rPr lang="en-US" baseline="0" dirty="0" smtClean="0"/>
              <a:t> through a combination of state appropriations and student tuition payments.  As state funding declines, students have to shoulder more of the burden of college costs.  Here you can see that in the past several years, state appropriations per student (the blue line) have declined precipitously, and as a result, tuition and fees have increased.</a:t>
            </a:r>
            <a:endParaRPr lang="en-US" dirty="0"/>
          </a:p>
        </p:txBody>
      </p:sp>
      <p:sp>
        <p:nvSpPr>
          <p:cNvPr id="4" name="Slide Number Placeholder 3"/>
          <p:cNvSpPr>
            <a:spLocks noGrp="1"/>
          </p:cNvSpPr>
          <p:nvPr>
            <p:ph type="sldNum" sz="quarter" idx="10"/>
          </p:nvPr>
        </p:nvSpPr>
        <p:spPr/>
        <p:txBody>
          <a:bodyPr/>
          <a:lstStyle/>
          <a:p>
            <a:pPr>
              <a:defRPr/>
            </a:pPr>
            <a:fld id="{B27F120A-39F8-435F-8ED2-C3166C126EE3}"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College-going is on the rise for all students,</a:t>
            </a:r>
            <a:r>
              <a:rPr lang="en-US" baseline="0" dirty="0" smtClean="0"/>
              <a:t> but low-income students today go to college at lower rates than high-income students did about 35 years ago.</a:t>
            </a:r>
            <a:endParaRPr lang="en-US" dirty="0" smtClean="0"/>
          </a:p>
        </p:txBody>
      </p:sp>
      <p:sp>
        <p:nvSpPr>
          <p:cNvPr id="4" name="Slide Number Placeholder 3"/>
          <p:cNvSpPr>
            <a:spLocks noGrp="1"/>
          </p:cNvSpPr>
          <p:nvPr>
            <p:ph type="sldNum" sz="quarter" idx="10"/>
          </p:nvPr>
        </p:nvSpPr>
        <p:spPr/>
        <p:txBody>
          <a:bodyPr/>
          <a:lstStyle/>
          <a:p>
            <a:pPr>
              <a:defRPr/>
            </a:pPr>
            <a:fld id="{77D9B792-5649-46DC-8D34-E0F3BCD84ED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once</a:t>
            </a:r>
            <a:r>
              <a:rPr lang="en-US" baseline="0" dirty="0" smtClean="0"/>
              <a:t> students enroll in college, low-income students are far less likely to graduate.</a:t>
            </a:r>
            <a:endParaRPr lang="en-US" dirty="0" smtClean="0"/>
          </a:p>
        </p:txBody>
      </p:sp>
      <p:sp>
        <p:nvSpPr>
          <p:cNvPr id="4" name="Slide Number Placeholder 3"/>
          <p:cNvSpPr>
            <a:spLocks noGrp="1"/>
          </p:cNvSpPr>
          <p:nvPr>
            <p:ph type="sldNum" sz="quarter" idx="10"/>
          </p:nvPr>
        </p:nvSpPr>
        <p:spPr/>
        <p:txBody>
          <a:bodyPr/>
          <a:lstStyle/>
          <a:p>
            <a:pPr>
              <a:defRPr/>
            </a:pPr>
            <a:fld id="{77D9B792-5649-46DC-8D34-E0F3BCD84ED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OUTLIERS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Upper left isolated:</a:t>
            </a:r>
            <a:r>
              <a:rPr lang="en-US" baseline="0" dirty="0" smtClean="0"/>
              <a:t> Columbia Southern University (AL). Grad rate = 35.1%; Net Price = $6,987; Pell = 30%</a:t>
            </a:r>
            <a:br>
              <a:rPr lang="en-US" baseline="0" dirty="0" smtClean="0"/>
            </a:br>
            <a:endParaRPr lang="en-US" baseline="0" dirty="0" smtClean="0"/>
          </a:p>
          <a:p>
            <a:r>
              <a:rPr lang="en-US" dirty="0" smtClean="0"/>
              <a:t>Upper right isolated: Full Sail University</a:t>
            </a:r>
            <a:r>
              <a:rPr lang="en-US" baseline="0" dirty="0" smtClean="0"/>
              <a:t> (FL). Grad rate = 85.4%; Net Price = $42,509; Pell = 44%</a:t>
            </a:r>
          </a:p>
          <a:p>
            <a:endParaRPr lang="en-US" baseline="0" dirty="0" smtClean="0"/>
          </a:p>
          <a:p>
            <a:r>
              <a:rPr lang="en-US" baseline="0" dirty="0" smtClean="0"/>
              <a:t>Upper right cluster: International Business College (IN), Monroe College (2 campuses, NY), Anthem College (AZ), </a:t>
            </a:r>
            <a:r>
              <a:rPr lang="en-US" baseline="0" dirty="0" err="1" smtClean="0"/>
              <a:t>Centura</a:t>
            </a:r>
            <a:r>
              <a:rPr lang="en-US" baseline="0" dirty="0" smtClean="0"/>
              <a:t> College (VA), Keiser University (FL), </a:t>
            </a:r>
            <a:r>
              <a:rPr lang="en-US" baseline="0" dirty="0" err="1" smtClean="0"/>
              <a:t>DigiPen</a:t>
            </a:r>
            <a:r>
              <a:rPr lang="en-US" baseline="0" dirty="0" smtClean="0"/>
              <a:t> Institute of Technology (WA), Stevens-</a:t>
            </a:r>
            <a:r>
              <a:rPr lang="en-US" baseline="0" dirty="0" err="1" smtClean="0"/>
              <a:t>Henager</a:t>
            </a:r>
            <a:r>
              <a:rPr lang="en-US" baseline="0" dirty="0" smtClean="0"/>
              <a:t> College (UT)</a:t>
            </a:r>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OUTLIERS</a:t>
            </a:r>
          </a:p>
          <a:p>
            <a:r>
              <a:rPr lang="en-US" dirty="0" smtClean="0"/>
              <a:t>Lower</a:t>
            </a:r>
            <a:r>
              <a:rPr lang="en-US" baseline="0" dirty="0" smtClean="0"/>
              <a:t> right quadrant (from bottom to top): Harvard University (MA) – Grad Rate = 97.4%; Net Price = $423; Pell = 14%</a:t>
            </a:r>
          </a:p>
          <a:p>
            <a:r>
              <a:rPr lang="en-US" baseline="0" dirty="0" smtClean="0"/>
              <a:t>MIT (MA) – Grad Rate = 92.9%; Net Price = $2,540; Pell = 19%</a:t>
            </a:r>
          </a:p>
          <a:p>
            <a:r>
              <a:rPr lang="en-US" baseline="0" dirty="0" smtClean="0"/>
              <a:t>Dartmouth (NH) – Grad Rate = 95.4; Net Price = $4,062; Grad Rate = 14%</a:t>
            </a:r>
          </a:p>
          <a:p>
            <a:endParaRPr lang="en-US" baseline="0" dirty="0" smtClean="0"/>
          </a:p>
          <a:p>
            <a:r>
              <a:rPr lang="en-US" baseline="0" dirty="0" smtClean="0"/>
              <a:t>Upper right quadrant: Polytechnic Institute of New York University (NY) – Grad Rate = 55.5%; Net Price = $10,952; Pell = 45% </a:t>
            </a:r>
          </a:p>
          <a:p>
            <a:endParaRPr lang="en-US" baseline="0" dirty="0" smtClean="0"/>
          </a:p>
          <a:p>
            <a:endParaRPr lang="en-US"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OUTLIERS</a:t>
            </a:r>
          </a:p>
          <a:p>
            <a:r>
              <a:rPr lang="en-US" dirty="0" smtClean="0"/>
              <a:t>Upper left quadrant: University of Alaska Fairbanks (AK)</a:t>
            </a:r>
            <a:r>
              <a:rPr lang="en-US" baseline="0" dirty="0" smtClean="0"/>
              <a:t> – </a:t>
            </a:r>
            <a:r>
              <a:rPr lang="en-US" dirty="0" smtClean="0"/>
              <a:t>Grad Rate = 31.9%; Net Price = $10,541; Pell = 26%</a:t>
            </a:r>
          </a:p>
          <a:p>
            <a:r>
              <a:rPr lang="en-US" dirty="0" smtClean="0"/>
              <a:t>Upper right quadrant: Penn State (PA) – Grad Rate = 85.3%; Net Price</a:t>
            </a:r>
            <a:r>
              <a:rPr lang="en-US" baseline="0" dirty="0" smtClean="0"/>
              <a:t> = $15,781; Pell = 14%</a:t>
            </a:r>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51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do these enormous gaps</a:t>
            </a:r>
            <a:r>
              <a:rPr lang="en-US" baseline="0" dirty="0" smtClean="0"/>
              <a:t> exist?</a:t>
            </a:r>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11EA1CA-EE82-4C90-B377-A385590F99A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acintosh%20HD:Users:tsuname:Documents:ACTIVE%20JOBS:ED%20TRUST:08-098%20IDENTITY:LOGOS%2008:ET_logo_08_RGB_256.gi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4" name="Rectangle 9"/>
          <p:cNvSpPr>
            <a:spLocks noChangeArrowheads="1"/>
          </p:cNvSpPr>
          <p:nvPr userDrawn="1"/>
        </p:nvSpPr>
        <p:spPr bwMode="auto">
          <a:xfrm>
            <a:off x="0" y="6477000"/>
            <a:ext cx="9144000" cy="381000"/>
          </a:xfrm>
          <a:prstGeom prst="rect">
            <a:avLst/>
          </a:prstGeom>
          <a:solidFill>
            <a:srgbClr val="919CA3"/>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5" name="Text Box 6"/>
          <p:cNvSpPr txBox="1">
            <a:spLocks noChangeArrowheads="1"/>
          </p:cNvSpPr>
          <p:nvPr userDrawn="1"/>
        </p:nvSpPr>
        <p:spPr bwMode="auto">
          <a:xfrm>
            <a:off x="6400800" y="6486525"/>
            <a:ext cx="2667000" cy="295275"/>
          </a:xfrm>
          <a:prstGeom prst="rect">
            <a:avLst/>
          </a:prstGeom>
          <a:noFill/>
          <a:ln w="9525">
            <a:noFill/>
            <a:miter lim="800000"/>
            <a:headEnd/>
            <a:tailEnd/>
          </a:ln>
        </p:spPr>
        <p:txBody>
          <a:bodyPr>
            <a:spAutoFit/>
          </a:bodyPr>
          <a:lstStyle/>
          <a:p>
            <a:pPr algn="r" fontAlgn="auto">
              <a:lnSpc>
                <a:spcPts val="1600"/>
              </a:lnSpc>
              <a:spcBef>
                <a:spcPts val="0"/>
              </a:spcBef>
              <a:spcAft>
                <a:spcPts val="0"/>
              </a:spcAft>
              <a:defRPr/>
            </a:pPr>
            <a:r>
              <a:rPr lang="en-US" sz="1300" b="1" dirty="0">
                <a:solidFill>
                  <a:schemeClr val="bg1"/>
                </a:solidFill>
                <a:latin typeface="+mn-lt"/>
              </a:rPr>
              <a:t>© </a:t>
            </a:r>
            <a:r>
              <a:rPr lang="en-US" sz="1300" b="1" dirty="0" smtClean="0">
                <a:solidFill>
                  <a:schemeClr val="bg1"/>
                </a:solidFill>
                <a:latin typeface="+mn-lt"/>
              </a:rPr>
              <a:t>2011 </a:t>
            </a:r>
            <a:r>
              <a:rPr lang="en-US" sz="1300" b="1" dirty="0">
                <a:solidFill>
                  <a:schemeClr val="bg1"/>
                </a:solidFill>
                <a:latin typeface="+mn-lt"/>
              </a:rPr>
              <a:t>THE EDUCATION TRUST</a:t>
            </a:r>
          </a:p>
        </p:txBody>
      </p:sp>
      <p:sp>
        <p:nvSpPr>
          <p:cNvPr id="2" name="Title 1"/>
          <p:cNvSpPr>
            <a:spLocks noGrp="1"/>
          </p:cNvSpPr>
          <p:nvPr>
            <p:ph type="ctrTitle"/>
          </p:nvPr>
        </p:nvSpPr>
        <p:spPr>
          <a:xfrm>
            <a:off x="685800" y="1676400"/>
            <a:ext cx="7772400" cy="3581400"/>
          </a:xfrm>
        </p:spPr>
        <p:txBody>
          <a:bodyPr>
            <a:normAutofit/>
          </a:bodyPr>
          <a:lstStyle>
            <a:lvl1pPr>
              <a:defRPr sz="4000">
                <a:latin typeface="+mn-lt"/>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4D3C91-A1F4-4DCF-BC68-B2AC6ADFB2A3}" type="datetimeFigureOut">
              <a:rPr lang="en-US"/>
              <a:pPr>
                <a:defRPr/>
              </a:pPr>
              <a:t>10/16/2012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D82601-674D-4063-8512-2FA064FFFA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30BB4D35-7DD2-45B9-90A1-011D147E026C}" type="slidenum">
              <a:rPr lang="en-US"/>
              <a:pPr>
                <a:defRPr/>
              </a:pPr>
              <a:t>‹#›</a:t>
            </a:fld>
            <a:endParaRPr lang="en-US"/>
          </a:p>
        </p:txBody>
      </p:sp>
    </p:spTree>
  </p:cSld>
  <p:clrMapOvr>
    <a:masterClrMapping/>
  </p:clrMapOvr>
  <p:transition spd="med" advClick="0" advTm="2000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7" name="Rectangle 9"/>
          <p:cNvSpPr>
            <a:spLocks noChangeArrowheads="1"/>
          </p:cNvSpPr>
          <p:nvPr userDrawn="1"/>
        </p:nvSpPr>
        <p:spPr bwMode="auto">
          <a:xfrm>
            <a:off x="0" y="6477000"/>
            <a:ext cx="9144000" cy="381000"/>
          </a:xfrm>
          <a:prstGeom prst="rect">
            <a:avLst/>
          </a:prstGeom>
          <a:solidFill>
            <a:srgbClr val="919CA3"/>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8" name="Text Box 6"/>
          <p:cNvSpPr txBox="1">
            <a:spLocks noChangeArrowheads="1"/>
          </p:cNvSpPr>
          <p:nvPr userDrawn="1"/>
        </p:nvSpPr>
        <p:spPr bwMode="auto">
          <a:xfrm>
            <a:off x="6324600" y="6486525"/>
            <a:ext cx="2667000" cy="295275"/>
          </a:xfrm>
          <a:prstGeom prst="rect">
            <a:avLst/>
          </a:prstGeom>
          <a:noFill/>
          <a:ln w="9525">
            <a:noFill/>
            <a:miter lim="800000"/>
            <a:headEnd/>
            <a:tailEnd/>
          </a:ln>
        </p:spPr>
        <p:txBody>
          <a:bodyPr>
            <a:spAutoFit/>
          </a:bodyPr>
          <a:lstStyle/>
          <a:p>
            <a:pPr algn="r" fontAlgn="auto">
              <a:lnSpc>
                <a:spcPts val="1600"/>
              </a:lnSpc>
              <a:spcBef>
                <a:spcPts val="0"/>
              </a:spcBef>
              <a:spcAft>
                <a:spcPts val="0"/>
              </a:spcAft>
              <a:defRPr/>
            </a:pPr>
            <a:r>
              <a:rPr lang="en-US" sz="1200" dirty="0">
                <a:solidFill>
                  <a:schemeClr val="bg1"/>
                </a:solidFill>
                <a:latin typeface="+mn-lt"/>
              </a:rPr>
              <a:t>© </a:t>
            </a:r>
            <a:r>
              <a:rPr lang="en-US" sz="1200" dirty="0" smtClean="0">
                <a:solidFill>
                  <a:schemeClr val="bg1"/>
                </a:solidFill>
                <a:latin typeface="+mn-lt"/>
              </a:rPr>
              <a:t>2011 </a:t>
            </a:r>
            <a:r>
              <a:rPr lang="en-US" sz="1200" dirty="0">
                <a:solidFill>
                  <a:schemeClr val="bg1"/>
                </a:solidFill>
                <a:latin typeface="+mn-lt"/>
              </a:rPr>
              <a:t>THE EDUCATION TRUST</a:t>
            </a:r>
          </a:p>
        </p:txBody>
      </p:sp>
      <p:sp>
        <p:nvSpPr>
          <p:cNvPr id="9" name="TextBox 8"/>
          <p:cNvSpPr txBox="1"/>
          <p:nvPr userDrawn="1"/>
        </p:nvSpPr>
        <p:spPr>
          <a:xfrm>
            <a:off x="0" y="6248400"/>
            <a:ext cx="609600" cy="261610"/>
          </a:xfrm>
          <a:prstGeom prst="rect">
            <a:avLst/>
          </a:prstGeom>
          <a:noFill/>
        </p:spPr>
        <p:txBody>
          <a:bodyPr>
            <a:spAutoFit/>
          </a:bodyPr>
          <a:lstStyle/>
          <a:p>
            <a:pPr fontAlgn="auto">
              <a:spcBef>
                <a:spcPts val="0"/>
              </a:spcBef>
              <a:spcAft>
                <a:spcPts val="0"/>
              </a:spcAft>
              <a:defRPr/>
            </a:pPr>
            <a:r>
              <a:rPr lang="en-US" sz="1100" dirty="0">
                <a:latin typeface="+mn-lt"/>
              </a:rPr>
              <a:t>Source:</a:t>
            </a:r>
          </a:p>
        </p:txBody>
      </p:sp>
      <p:sp>
        <p:nvSpPr>
          <p:cNvPr id="2" name="Title 1"/>
          <p:cNvSpPr>
            <a:spLocks noGrp="1"/>
          </p:cNvSpPr>
          <p:nvPr>
            <p:ph type="title"/>
          </p:nvPr>
        </p:nvSpPr>
        <p:spPr>
          <a:xfrm>
            <a:off x="457200" y="609600"/>
            <a:ext cx="8229600" cy="1066800"/>
          </a:xfrm>
        </p:spPr>
        <p:txBody>
          <a:bodyPr>
            <a:normAutofit/>
          </a:bodyPr>
          <a:lstStyle>
            <a:lvl1pPr>
              <a:defRPr sz="40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2133600"/>
            <a:ext cx="7239000" cy="39925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0"/>
          </p:nvPr>
        </p:nvSpPr>
        <p:spPr>
          <a:xfrm>
            <a:off x="457200" y="6248400"/>
            <a:ext cx="4953000" cy="228600"/>
          </a:xfrm>
        </p:spPr>
        <p:txBody>
          <a:bodyPr/>
          <a:lstStyle>
            <a:lvl1pPr>
              <a:buNone/>
              <a:defRPr sz="1000">
                <a:latin typeface="+mn-lt"/>
              </a:defRPr>
            </a:lvl1pPr>
          </a:lstStyle>
          <a:p>
            <a:pPr lvl="0"/>
            <a:r>
              <a:rPr lang="en-US" dirty="0" smtClean="0"/>
              <a:t>Click to edit Master text styles</a:t>
            </a:r>
            <a:endParaRPr lang="en-US" dirty="0"/>
          </a:p>
        </p:txBody>
      </p:sp>
      <p:sp>
        <p:nvSpPr>
          <p:cNvPr id="17" name="Text Placeholder 16"/>
          <p:cNvSpPr>
            <a:spLocks noGrp="1"/>
          </p:cNvSpPr>
          <p:nvPr>
            <p:ph type="body" sz="quarter" idx="11"/>
          </p:nvPr>
        </p:nvSpPr>
        <p:spPr>
          <a:xfrm>
            <a:off x="914400" y="1676400"/>
            <a:ext cx="7239000" cy="381000"/>
          </a:xfrm>
        </p:spPr>
        <p:txBody>
          <a:bodyPr>
            <a:noAutofit/>
          </a:bodyPr>
          <a:lstStyle>
            <a:lvl1pPr algn="ctr">
              <a:buNone/>
              <a:defRPr sz="1800">
                <a:latin typeface="+mn-lt"/>
              </a:defRPr>
            </a:lvl1pPr>
          </a:lstStyle>
          <a:p>
            <a:pPr lvl="0"/>
            <a:r>
              <a:rPr lang="en-US" dirty="0" smtClean="0"/>
              <a:t>Click to edit Master text styles</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7" name="Rectangle 9"/>
          <p:cNvSpPr>
            <a:spLocks noChangeArrowheads="1"/>
          </p:cNvSpPr>
          <p:nvPr userDrawn="1"/>
        </p:nvSpPr>
        <p:spPr bwMode="auto">
          <a:xfrm>
            <a:off x="0" y="6477000"/>
            <a:ext cx="9144000" cy="381000"/>
          </a:xfrm>
          <a:prstGeom prst="rect">
            <a:avLst/>
          </a:prstGeom>
          <a:solidFill>
            <a:srgbClr val="919CA3"/>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8" name="Text Box 6"/>
          <p:cNvSpPr txBox="1">
            <a:spLocks noChangeArrowheads="1"/>
          </p:cNvSpPr>
          <p:nvPr userDrawn="1"/>
        </p:nvSpPr>
        <p:spPr bwMode="auto">
          <a:xfrm>
            <a:off x="6324600" y="6486525"/>
            <a:ext cx="2667000" cy="295275"/>
          </a:xfrm>
          <a:prstGeom prst="rect">
            <a:avLst/>
          </a:prstGeom>
          <a:noFill/>
          <a:ln w="9525">
            <a:noFill/>
            <a:miter lim="800000"/>
            <a:headEnd/>
            <a:tailEnd/>
          </a:ln>
        </p:spPr>
        <p:txBody>
          <a:bodyPr>
            <a:spAutoFit/>
          </a:bodyPr>
          <a:lstStyle/>
          <a:p>
            <a:pPr algn="r" fontAlgn="auto">
              <a:lnSpc>
                <a:spcPts val="1600"/>
              </a:lnSpc>
              <a:spcBef>
                <a:spcPts val="0"/>
              </a:spcBef>
              <a:spcAft>
                <a:spcPts val="0"/>
              </a:spcAft>
              <a:defRPr/>
            </a:pPr>
            <a:r>
              <a:rPr lang="en-US" sz="1200" dirty="0">
                <a:solidFill>
                  <a:schemeClr val="bg1"/>
                </a:solidFill>
                <a:latin typeface="Calibri" pitchFamily="34" charset="0"/>
              </a:rPr>
              <a:t>© </a:t>
            </a:r>
            <a:r>
              <a:rPr lang="en-US" sz="1200" dirty="0" smtClean="0">
                <a:solidFill>
                  <a:schemeClr val="bg1"/>
                </a:solidFill>
                <a:latin typeface="Calibri" pitchFamily="34" charset="0"/>
              </a:rPr>
              <a:t>2011 </a:t>
            </a:r>
            <a:r>
              <a:rPr lang="en-US" sz="1200" dirty="0">
                <a:solidFill>
                  <a:schemeClr val="bg1"/>
                </a:solidFill>
                <a:latin typeface="Calibri" pitchFamily="34" charset="0"/>
              </a:rPr>
              <a:t>THE EDUCATION TRUST</a:t>
            </a:r>
          </a:p>
        </p:txBody>
      </p:sp>
      <p:sp>
        <p:nvSpPr>
          <p:cNvPr id="9" name="TextBox 8"/>
          <p:cNvSpPr txBox="1"/>
          <p:nvPr userDrawn="1"/>
        </p:nvSpPr>
        <p:spPr>
          <a:xfrm>
            <a:off x="0" y="6248400"/>
            <a:ext cx="762000" cy="261610"/>
          </a:xfrm>
          <a:prstGeom prst="rect">
            <a:avLst/>
          </a:prstGeom>
          <a:noFill/>
        </p:spPr>
        <p:txBody>
          <a:bodyPr>
            <a:spAutoFit/>
          </a:bodyPr>
          <a:lstStyle/>
          <a:p>
            <a:pPr fontAlgn="auto">
              <a:spcBef>
                <a:spcPts val="0"/>
              </a:spcBef>
              <a:spcAft>
                <a:spcPts val="0"/>
              </a:spcAft>
              <a:defRPr/>
            </a:pPr>
            <a:r>
              <a:rPr lang="en-US" sz="1100" dirty="0">
                <a:latin typeface="Calibri" pitchFamily="34" charset="0"/>
              </a:rPr>
              <a:t>Source:</a:t>
            </a:r>
          </a:p>
        </p:txBody>
      </p:sp>
      <p:sp>
        <p:nvSpPr>
          <p:cNvPr id="2" name="Title 1"/>
          <p:cNvSpPr>
            <a:spLocks noGrp="1"/>
          </p:cNvSpPr>
          <p:nvPr>
            <p:ph type="title"/>
          </p:nvPr>
        </p:nvSpPr>
        <p:spPr>
          <a:xfrm>
            <a:off x="457200" y="609600"/>
            <a:ext cx="8229600" cy="1066800"/>
          </a:xfrm>
        </p:spPr>
        <p:txBody>
          <a:bodyPr>
            <a:normAutofit/>
          </a:bodyPr>
          <a:lstStyle>
            <a:lvl1pPr>
              <a:defRPr sz="40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2133600"/>
            <a:ext cx="7239000" cy="3992563"/>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0"/>
          </p:nvPr>
        </p:nvSpPr>
        <p:spPr>
          <a:xfrm>
            <a:off x="457200" y="6248400"/>
            <a:ext cx="4953000" cy="228600"/>
          </a:xfrm>
        </p:spPr>
        <p:txBody>
          <a:bodyPr/>
          <a:lstStyle>
            <a:lvl1pPr>
              <a:buNone/>
              <a:defRPr sz="1000">
                <a:latin typeface="Calibri" pitchFamily="34" charset="0"/>
              </a:defRPr>
            </a:lvl1pPr>
          </a:lstStyle>
          <a:p>
            <a:pPr lvl="0"/>
            <a:r>
              <a:rPr lang="en-US" dirty="0" smtClean="0"/>
              <a:t>Click to edit Master text styles</a:t>
            </a:r>
            <a:endParaRPr lang="en-US" dirty="0"/>
          </a:p>
        </p:txBody>
      </p:sp>
      <p:sp>
        <p:nvSpPr>
          <p:cNvPr id="17" name="Text Placeholder 16"/>
          <p:cNvSpPr>
            <a:spLocks noGrp="1"/>
          </p:cNvSpPr>
          <p:nvPr>
            <p:ph type="body" sz="quarter" idx="11"/>
          </p:nvPr>
        </p:nvSpPr>
        <p:spPr>
          <a:xfrm>
            <a:off x="914400" y="1676400"/>
            <a:ext cx="7239000" cy="381000"/>
          </a:xfrm>
        </p:spPr>
        <p:txBody>
          <a:bodyPr>
            <a:noAutofit/>
          </a:bodyPr>
          <a:lstStyle>
            <a:lvl1pPr algn="ctr">
              <a:buNone/>
              <a:defRPr sz="1800">
                <a:latin typeface="Calibri" pitchFamily="34" charset="0"/>
              </a:defRPr>
            </a:lvl1pPr>
          </a:lstStyle>
          <a:p>
            <a:pPr lvl="0"/>
            <a:r>
              <a:rPr lang="en-US" dirty="0" smtClean="0"/>
              <a:t>Click to edit Master text styles</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2" name="Title 1"/>
          <p:cNvSpPr>
            <a:spLocks noGrp="1"/>
          </p:cNvSpPr>
          <p:nvPr>
            <p:ph type="title"/>
          </p:nvPr>
        </p:nvSpPr>
        <p:spPr>
          <a:xfrm>
            <a:off x="457200" y="609600"/>
            <a:ext cx="8229600" cy="1066800"/>
          </a:xfrm>
        </p:spPr>
        <p:txBody>
          <a:bodyPr>
            <a:normAutofit/>
          </a:bodyPr>
          <a:lstStyle>
            <a:lvl1pPr>
              <a:defRPr sz="40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586414FF-ABAA-4ABB-9E2B-8CB1C930353B}" type="slidenum">
              <a:rPr lang="en-US"/>
              <a:pPr>
                <a:defRPr/>
              </a:pPr>
              <a:t>‹#›</a:t>
            </a:fld>
            <a:endParaRPr lang="en-US"/>
          </a:p>
        </p:txBody>
      </p:sp>
      <p:sp>
        <p:nvSpPr>
          <p:cNvPr id="8" name="TextBox 7"/>
          <p:cNvSpPr txBox="1"/>
          <p:nvPr userDrawn="1"/>
        </p:nvSpPr>
        <p:spPr>
          <a:xfrm>
            <a:off x="0" y="6248400"/>
            <a:ext cx="762000" cy="261610"/>
          </a:xfrm>
          <a:prstGeom prst="rect">
            <a:avLst/>
          </a:prstGeom>
          <a:noFill/>
        </p:spPr>
        <p:txBody>
          <a:bodyPr>
            <a:spAutoFit/>
          </a:bodyPr>
          <a:lstStyle/>
          <a:p>
            <a:pPr fontAlgn="auto">
              <a:spcBef>
                <a:spcPts val="0"/>
              </a:spcBef>
              <a:spcAft>
                <a:spcPts val="0"/>
              </a:spcAft>
              <a:defRPr/>
            </a:pPr>
            <a:r>
              <a:rPr lang="en-US" sz="1100" dirty="0">
                <a:latin typeface="Calibri" pitchFamily="34" charset="0"/>
              </a:rPr>
              <a:t>Source: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sz="1800">
              <a:solidFill>
                <a:prstClr val="white"/>
              </a:solidFill>
              <a:latin typeface="Calibri"/>
              <a:ea typeface="+mn-ea"/>
            </a:endParaRPr>
          </a:p>
        </p:txBody>
      </p:sp>
      <p:sp>
        <p:nvSpPr>
          <p:cNvPr id="2" name="Title 1"/>
          <p:cNvSpPr>
            <a:spLocks noGrp="1"/>
          </p:cNvSpPr>
          <p:nvPr>
            <p:ph type="title"/>
          </p:nvPr>
        </p:nvSpPr>
        <p:spPr>
          <a:xfrm>
            <a:off x="457200" y="609600"/>
            <a:ext cx="8229600" cy="1066800"/>
          </a:xfrm>
        </p:spPr>
        <p:txBody>
          <a:bodyPr>
            <a:normAutofit/>
          </a:bodyPr>
          <a:lstStyle>
            <a:lvl1pPr>
              <a:defRPr sz="40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586414FF-ABAA-4ABB-9E2B-8CB1C930353B}" type="slidenum">
              <a:rPr lang="en-US"/>
              <a:pPr>
                <a:defRPr/>
              </a:pPr>
              <a:t>‹#›</a:t>
            </a:fld>
            <a:endParaRPr lang="en-US"/>
          </a:p>
        </p:txBody>
      </p:sp>
      <p:sp>
        <p:nvSpPr>
          <p:cNvPr id="6" name="TextBox 5"/>
          <p:cNvSpPr txBox="1"/>
          <p:nvPr userDrawn="1"/>
        </p:nvSpPr>
        <p:spPr>
          <a:xfrm>
            <a:off x="0" y="6248400"/>
            <a:ext cx="762000" cy="261610"/>
          </a:xfrm>
          <a:prstGeom prst="rect">
            <a:avLst/>
          </a:prstGeom>
          <a:noFill/>
        </p:spPr>
        <p:txBody>
          <a:bodyPr>
            <a:spAutoFit/>
          </a:bodyPr>
          <a:lstStyle/>
          <a:p>
            <a:pPr fontAlgn="auto">
              <a:spcBef>
                <a:spcPts val="0"/>
              </a:spcBef>
              <a:spcAft>
                <a:spcPts val="0"/>
              </a:spcAft>
              <a:defRPr/>
            </a:pPr>
            <a:r>
              <a:rPr lang="en-US" sz="1100" dirty="0">
                <a:latin typeface="Calibri" pitchFamily="34" charset="0"/>
              </a:rPr>
              <a:t>Source: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9" name="TextBox 8"/>
          <p:cNvSpPr txBox="1"/>
          <p:nvPr userDrawn="1"/>
        </p:nvSpPr>
        <p:spPr>
          <a:xfrm>
            <a:off x="0" y="6248400"/>
            <a:ext cx="609600" cy="261610"/>
          </a:xfrm>
          <a:prstGeom prst="rect">
            <a:avLst/>
          </a:prstGeom>
          <a:noFill/>
        </p:spPr>
        <p:txBody>
          <a:bodyPr>
            <a:spAutoFit/>
          </a:bodyPr>
          <a:lstStyle/>
          <a:p>
            <a:pPr fontAlgn="auto">
              <a:spcBef>
                <a:spcPts val="0"/>
              </a:spcBef>
              <a:spcAft>
                <a:spcPts val="0"/>
              </a:spcAft>
              <a:defRPr/>
            </a:pPr>
            <a:r>
              <a:rPr lang="en-US" sz="1100" dirty="0">
                <a:latin typeface="+mn-lt"/>
              </a:rPr>
              <a:t>Source:</a:t>
            </a:r>
          </a:p>
        </p:txBody>
      </p:sp>
      <p:sp>
        <p:nvSpPr>
          <p:cNvPr id="2" name="Title 1"/>
          <p:cNvSpPr>
            <a:spLocks noGrp="1"/>
          </p:cNvSpPr>
          <p:nvPr>
            <p:ph type="title"/>
          </p:nvPr>
        </p:nvSpPr>
        <p:spPr>
          <a:xfrm>
            <a:off x="457200" y="609600"/>
            <a:ext cx="8229600" cy="1066800"/>
          </a:xfrm>
        </p:spPr>
        <p:txBody>
          <a:bodyPr>
            <a:normAutofit/>
          </a:bodyPr>
          <a:lstStyle>
            <a:lvl1pPr>
              <a:defRPr sz="40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76400"/>
            <a:ext cx="762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0"/>
          </p:nvPr>
        </p:nvSpPr>
        <p:spPr>
          <a:xfrm>
            <a:off x="457200" y="6248400"/>
            <a:ext cx="4953000" cy="228600"/>
          </a:xfrm>
        </p:spPr>
        <p:txBody>
          <a:bodyPr/>
          <a:lstStyle>
            <a:lvl1pPr>
              <a:buNone/>
              <a:defRPr sz="1100">
                <a:latin typeface="+mn-lt"/>
              </a:defRPr>
            </a:lvl1pPr>
          </a:lstStyle>
          <a:p>
            <a:pPr lvl="0"/>
            <a:r>
              <a:rPr lang="en-US" dirty="0" smtClean="0"/>
              <a:t>Click to edit Master text styles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BBD5D2-8462-4914-B182-70CDF295DB76}" type="datetimeFigureOut">
              <a:rPr lang="en-US"/>
              <a:pPr>
                <a:defRPr/>
              </a:pPr>
              <a:t>10/16/2012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9F21CD-89FC-489E-BA68-BA1D4C62B1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D37746-87CA-4343-84C8-01F357543768}" type="datetimeFigureOut">
              <a:rPr lang="en-US"/>
              <a:pPr>
                <a:defRPr/>
              </a:pPr>
              <a:t>10/16/2012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53F7FA-D530-4416-ABA9-F3521EDDA1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F1236A-9B29-45D1-B445-1184FC230DDC}" type="datetimeFigureOut">
              <a:rPr lang="en-US"/>
              <a:pPr>
                <a:defRPr/>
              </a:pPr>
              <a:t>10/16/2012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81753A-3BE5-462A-B313-305591F2F5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5638800"/>
            <a:ext cx="9144000" cy="1219200"/>
          </a:xfrm>
          <a:prstGeom prst="rect">
            <a:avLst/>
          </a:prstGeom>
          <a:solidFill>
            <a:srgbClr val="919CA3"/>
          </a:solidFill>
          <a:ln w="9525">
            <a:noFill/>
            <a:miter lim="800000"/>
            <a:headEnd/>
            <a:tailEnd/>
          </a:ln>
        </p:spPr>
        <p:txBody>
          <a:bodyPr wrap="none" anchor="ctr"/>
          <a:lstStyle/>
          <a:p>
            <a:pPr fontAlgn="auto">
              <a:spcBef>
                <a:spcPts val="0"/>
              </a:spcBef>
              <a:spcAft>
                <a:spcPts val="0"/>
              </a:spcAft>
              <a:defRPr/>
            </a:pPr>
            <a:endParaRPr lang="en-US" dirty="0">
              <a:latin typeface="+mn-lt"/>
            </a:endParaRPr>
          </a:p>
        </p:txBody>
      </p:sp>
      <p:sp>
        <p:nvSpPr>
          <p:cNvPr id="5" name="Rectangle 4"/>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pic>
        <p:nvPicPr>
          <p:cNvPr id="6" name="Picture 13" descr="Macintosh HD:Users:tsuname:Documents:ACTIVE JOBS:ED TRUST:08-098 IDENTITY:LOGOS 08:ET_logo_08_RGB_256.gif"/>
          <p:cNvPicPr>
            <a:picLocks noChangeAspect="1" noChangeArrowheads="1"/>
          </p:cNvPicPr>
          <p:nvPr userDrawn="1"/>
        </p:nvPicPr>
        <p:blipFill>
          <a:blip r:embed="rId2" r:link="rId3" cstate="print"/>
          <a:srcRect/>
          <a:stretch>
            <a:fillRect/>
          </a:stretch>
        </p:blipFill>
        <p:spPr bwMode="auto">
          <a:xfrm>
            <a:off x="0" y="5651500"/>
            <a:ext cx="2819400" cy="1206500"/>
          </a:xfrm>
          <a:prstGeom prst="rect">
            <a:avLst/>
          </a:prstGeom>
          <a:noFill/>
          <a:ln w="9525">
            <a:noFill/>
            <a:miter lim="800000"/>
            <a:headEnd/>
            <a:tailEnd/>
          </a:ln>
        </p:spPr>
      </p:pic>
      <p:cxnSp>
        <p:nvCxnSpPr>
          <p:cNvPr id="7" name="Straight Connector 6"/>
          <p:cNvCxnSpPr/>
          <p:nvPr userDrawn="1"/>
        </p:nvCxnSpPr>
        <p:spPr>
          <a:xfrm rot="5400000">
            <a:off x="2209801" y="6248400"/>
            <a:ext cx="1219200" cy="3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657600" y="914400"/>
            <a:ext cx="5029200" cy="2286000"/>
          </a:xfrm>
        </p:spPr>
        <p:txBody>
          <a:bodyPr>
            <a:normAutofit/>
          </a:bodyPr>
          <a:lstStyle>
            <a:lvl1pPr algn="l">
              <a:defRPr sz="4000">
                <a:latin typeface="+mj-lt"/>
              </a:defRPr>
            </a:lvl1pPr>
          </a:lstStyle>
          <a:p>
            <a:r>
              <a:rPr lang="en-US" dirty="0" smtClean="0"/>
              <a:t>Click to edit Master title style</a:t>
            </a:r>
            <a:endParaRPr lang="en-US" dirty="0"/>
          </a:p>
        </p:txBody>
      </p:sp>
      <p:sp>
        <p:nvSpPr>
          <p:cNvPr id="10" name="Text Placeholder 9"/>
          <p:cNvSpPr>
            <a:spLocks noGrp="1"/>
          </p:cNvSpPr>
          <p:nvPr>
            <p:ph type="body" sz="quarter" idx="10"/>
          </p:nvPr>
        </p:nvSpPr>
        <p:spPr>
          <a:xfrm>
            <a:off x="3124200" y="5867400"/>
            <a:ext cx="5791200" cy="762000"/>
          </a:xfrm>
        </p:spPr>
        <p:txBody>
          <a:bodyPr/>
          <a:lstStyle>
            <a:lvl1pPr>
              <a:buNone/>
              <a:defRPr sz="1600" b="1">
                <a:solidFill>
                  <a:srgbClr val="FFD457"/>
                </a:solidFill>
                <a:latin typeface="+mn-lt"/>
              </a:defRPr>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3A3EA2-A519-430F-B94C-9609D6D2EBAD}" type="datetimeFigureOut">
              <a:rPr lang="en-US"/>
              <a:pPr>
                <a:defRPr/>
              </a:pPr>
              <a:t>10/16/2012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F1E466-79D6-4593-A5B0-EEB16D5651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164B9F-3B1C-4B86-8C8A-5DB3F1DCB48E}" type="datetimeFigureOut">
              <a:rPr lang="en-US"/>
              <a:pPr>
                <a:defRPr/>
              </a:pPr>
              <a:t>10/16/2012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27F869-5788-4684-8328-4448F1F684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9D1CC7-CC05-4722-A591-11707E509EEE}" type="datetimeFigureOut">
              <a:rPr lang="en-US"/>
              <a:pPr>
                <a:defRPr/>
              </a:pPr>
              <a:t>10/16/2012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1FD92D-AA1C-4A44-B8B1-0DD314D9BF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48C9E4-C3C4-4E54-BE66-22E0766ACADA}" type="datetimeFigureOut">
              <a:rPr lang="en-US"/>
              <a:pPr>
                <a:defRPr/>
              </a:pPr>
              <a:t>10/16/2012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F2993E2-18FA-47AD-BA32-5AD58DC93E5D}" type="slidenum">
              <a:rPr lang="en-US"/>
              <a:pPr>
                <a:defRPr/>
              </a:pPr>
              <a:t>‹#›</a:t>
            </a:fld>
            <a:endParaRPr lang="en-US"/>
          </a:p>
        </p:txBody>
      </p:sp>
      <p:sp>
        <p:nvSpPr>
          <p:cNvPr id="7" name="Rectangle 6"/>
          <p:cNvSpPr>
            <a:spLocks noChangeArrowheads="1"/>
          </p:cNvSpPr>
          <p:nvPr userDrawn="1"/>
        </p:nvSpPr>
        <p:spPr bwMode="auto">
          <a:xfrm>
            <a:off x="0" y="0"/>
            <a:ext cx="9144000" cy="381000"/>
          </a:xfrm>
          <a:prstGeom prst="rect">
            <a:avLst/>
          </a:prstGeom>
          <a:solidFill>
            <a:srgbClr val="FFD457"/>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8" name="Rectangle 9"/>
          <p:cNvSpPr>
            <a:spLocks noChangeArrowheads="1"/>
          </p:cNvSpPr>
          <p:nvPr userDrawn="1"/>
        </p:nvSpPr>
        <p:spPr bwMode="auto">
          <a:xfrm>
            <a:off x="0" y="6477000"/>
            <a:ext cx="9144000" cy="381000"/>
          </a:xfrm>
          <a:prstGeom prst="rect">
            <a:avLst/>
          </a:prstGeom>
          <a:solidFill>
            <a:srgbClr val="919CA3"/>
          </a:solidFill>
          <a:ln w="9525">
            <a:noFill/>
            <a:miter lim="800000"/>
            <a:headEnd/>
            <a:tailEnd/>
          </a:ln>
        </p:spPr>
        <p:txBody>
          <a:bodyPr wrap="none" anchor="ctr"/>
          <a:lstStyle/>
          <a:p>
            <a:pPr algn="ctr" fontAlgn="auto">
              <a:spcBef>
                <a:spcPts val="0"/>
              </a:spcBef>
              <a:spcAft>
                <a:spcPts val="0"/>
              </a:spcAft>
              <a:defRPr/>
            </a:pPr>
            <a:endParaRPr lang="en-US">
              <a:solidFill>
                <a:schemeClr val="bg1"/>
              </a:solidFill>
              <a:latin typeface="+mn-lt"/>
            </a:endParaRPr>
          </a:p>
        </p:txBody>
      </p:sp>
      <p:sp>
        <p:nvSpPr>
          <p:cNvPr id="9" name="Text Box 6"/>
          <p:cNvSpPr txBox="1">
            <a:spLocks noChangeArrowheads="1"/>
          </p:cNvSpPr>
          <p:nvPr userDrawn="1"/>
        </p:nvSpPr>
        <p:spPr bwMode="auto">
          <a:xfrm>
            <a:off x="6400800" y="6553200"/>
            <a:ext cx="2667000" cy="297517"/>
          </a:xfrm>
          <a:prstGeom prst="rect">
            <a:avLst/>
          </a:prstGeom>
          <a:noFill/>
          <a:ln w="9525">
            <a:noFill/>
            <a:miter lim="800000"/>
            <a:headEnd/>
            <a:tailEnd/>
          </a:ln>
        </p:spPr>
        <p:txBody>
          <a:bodyPr wrap="square">
            <a:spAutoFit/>
          </a:bodyPr>
          <a:lstStyle/>
          <a:p>
            <a:pPr algn="r" fontAlgn="auto">
              <a:lnSpc>
                <a:spcPts val="1600"/>
              </a:lnSpc>
              <a:spcBef>
                <a:spcPts val="0"/>
              </a:spcBef>
              <a:spcAft>
                <a:spcPts val="0"/>
              </a:spcAft>
              <a:defRPr/>
            </a:pPr>
            <a:r>
              <a:rPr lang="en-US" sz="1300" b="1" dirty="0">
                <a:solidFill>
                  <a:schemeClr val="bg1"/>
                </a:solidFill>
                <a:latin typeface="+mn-lt"/>
              </a:rPr>
              <a:t>© </a:t>
            </a:r>
            <a:r>
              <a:rPr lang="en-US" sz="1300" b="1" dirty="0" smtClean="0">
                <a:solidFill>
                  <a:schemeClr val="bg1"/>
                </a:solidFill>
                <a:latin typeface="+mn-lt"/>
              </a:rPr>
              <a:t>2012 </a:t>
            </a:r>
            <a:r>
              <a:rPr lang="en-US" sz="1300" b="1" dirty="0">
                <a:solidFill>
                  <a:schemeClr val="bg1"/>
                </a:solidFill>
                <a:latin typeface="+mn-lt"/>
              </a:rPr>
              <a:t>THE EDUCATION TRUST</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691" r:id="rId3"/>
    <p:sldLayoutId id="2147483692" r:id="rId4"/>
    <p:sldLayoutId id="2147483693" r:id="rId5"/>
    <p:sldLayoutId id="2147483701" r:id="rId6"/>
    <p:sldLayoutId id="2147483694" r:id="rId7"/>
    <p:sldLayoutId id="2147483695" r:id="rId8"/>
    <p:sldLayoutId id="2147483696" r:id="rId9"/>
    <p:sldLayoutId id="2147483702" r:id="rId10"/>
    <p:sldLayoutId id="2147483703" r:id="rId11"/>
    <p:sldLayoutId id="2147483704" r:id="rId12"/>
    <p:sldLayoutId id="2147483705" r:id="rId13"/>
    <p:sldLayoutId id="2147483706" r:id="rId14"/>
    <p:sldLayoutId id="2147483707"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whitehouse.gov/omb/budget/Supplementa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trends.collegeboard.org/downloads/College_Pricing_2011.pdf" TargetMode="External"/><Relationship Id="rId4" Type="http://schemas.openxmlformats.org/officeDocument/2006/relationships/hyperlink" Target="http://trends.collegeboard.org/downloads/College_Pricing_2010.pdf"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nces.ed.gov/datalab/"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nces.ed.gov/datalab/"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nces.ed.gov/datalab/"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hyperlink" Target="http://www.twitter.com/edtrust" TargetMode="External"/><Relationship Id="rId2" Type="http://schemas.openxmlformats.org/officeDocument/2006/relationships/hyperlink" Target="mailto:mvoight@edtrust.org" TargetMode="External"/><Relationship Id="rId1" Type="http://schemas.openxmlformats.org/officeDocument/2006/relationships/slideLayout" Target="../slideLayouts/slideLayout6.xml"/><Relationship Id="rId4" Type="http://schemas.openxmlformats.org/officeDocument/2006/relationships/hyperlink" Target="http://www.facebook.com/edtrust"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http://trends.collegeboard.org/downloads/College_Pricing_201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hyperlink" Target="http://www.publicagenda.org/files/pdf/struggling-in-america-toplin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Stock_6671981 3 students1.jpg"/>
          <p:cNvPicPr>
            <a:picLocks noChangeAspect="1"/>
          </p:cNvPicPr>
          <p:nvPr/>
        </p:nvPicPr>
        <p:blipFill>
          <a:blip r:embed="rId3" cstate="print"/>
          <a:srcRect l="4394" r="6519" b="8655"/>
          <a:stretch>
            <a:fillRect/>
          </a:stretch>
        </p:blipFill>
        <p:spPr>
          <a:xfrm>
            <a:off x="5867400" y="685800"/>
            <a:ext cx="3124200" cy="4800600"/>
          </a:xfrm>
          <a:prstGeom prst="rect">
            <a:avLst/>
          </a:prstGeom>
        </p:spPr>
      </p:pic>
      <p:sp>
        <p:nvSpPr>
          <p:cNvPr id="25603" name="Title 1"/>
          <p:cNvSpPr>
            <a:spLocks noGrp="1"/>
          </p:cNvSpPr>
          <p:nvPr>
            <p:ph type="title"/>
          </p:nvPr>
        </p:nvSpPr>
        <p:spPr>
          <a:xfrm>
            <a:off x="381000" y="685800"/>
            <a:ext cx="5562600" cy="4724400"/>
          </a:xfrm>
        </p:spPr>
        <p:txBody>
          <a:bodyPr/>
          <a:lstStyle/>
          <a:p>
            <a:pPr eaLnBrk="1" hangingPunct="1">
              <a:defRPr/>
            </a:pPr>
            <a:r>
              <a:rPr lang="en-US" b="1" dirty="0" smtClean="0"/>
              <a:t>Priced Out:</a:t>
            </a:r>
            <a:br>
              <a:rPr lang="en-US" b="1" dirty="0" smtClean="0"/>
            </a:br>
            <a:r>
              <a:rPr lang="en-US" sz="3600" dirty="0" smtClean="0"/>
              <a:t/>
            </a:r>
            <a:br>
              <a:rPr lang="en-US" sz="3600" dirty="0" smtClean="0"/>
            </a:br>
            <a:r>
              <a:rPr lang="en-US" sz="3600" dirty="0" smtClean="0"/>
              <a:t>How the Wrong Financial-Aid Policies Hurt Low-Income Students</a:t>
            </a:r>
            <a:br>
              <a:rPr lang="en-US" sz="3600" dirty="0" smtClean="0"/>
            </a:br>
            <a:endParaRPr lang="en-US" sz="1800" dirty="0" smtClean="0">
              <a:solidFill>
                <a:schemeClr val="bg1">
                  <a:lumMod val="50000"/>
                </a:schemeClr>
              </a:solidFill>
            </a:endParaRPr>
          </a:p>
        </p:txBody>
      </p:sp>
      <p:sp>
        <p:nvSpPr>
          <p:cNvPr id="48132" name="Text Placeholder 2"/>
          <p:cNvSpPr>
            <a:spLocks noGrp="1"/>
          </p:cNvSpPr>
          <p:nvPr>
            <p:ph type="body" sz="quarter" idx="10"/>
          </p:nvPr>
        </p:nvSpPr>
        <p:spPr/>
        <p:txBody>
          <a:bodyPr/>
          <a:lstStyle/>
          <a:p>
            <a:pPr eaLnBrk="1" hangingPunct="1"/>
            <a:r>
              <a:rPr lang="en-US" dirty="0" smtClean="0"/>
              <a:t>NASSGAP</a:t>
            </a:r>
          </a:p>
          <a:p>
            <a:pPr eaLnBrk="1" hangingPunct="1"/>
            <a:r>
              <a:rPr lang="en-US" dirty="0" smtClean="0"/>
              <a:t>October 16, 2012</a:t>
            </a:r>
          </a:p>
          <a:p>
            <a:pPr eaLnBrk="1" hangingPunct="1"/>
            <a:r>
              <a:rPr lang="en-US" dirty="0" smtClean="0"/>
              <a:t>Scottsdale, AZ</a:t>
            </a:r>
          </a:p>
        </p:txBody>
      </p:sp>
      <p:cxnSp>
        <p:nvCxnSpPr>
          <p:cNvPr id="6" name="Straight Connector 5"/>
          <p:cNvCxnSpPr/>
          <p:nvPr/>
        </p:nvCxnSpPr>
        <p:spPr>
          <a:xfrm>
            <a:off x="0" y="5638800"/>
            <a:ext cx="91440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209800" y="6246813"/>
            <a:ext cx="1220787"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2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sz="3600" dirty="0" smtClean="0"/>
              <a:t>Federal Pell Grants have failed to </a:t>
            </a:r>
            <a:br>
              <a:rPr lang="en-US" sz="3600" dirty="0" smtClean="0"/>
            </a:br>
            <a:r>
              <a:rPr lang="en-US" sz="3600" dirty="0" smtClean="0"/>
              <a:t>keep pace with rising college costs</a:t>
            </a:r>
            <a:endParaRPr lang="en-US" sz="3600" dirty="0"/>
          </a:p>
        </p:txBody>
      </p:sp>
      <p:graphicFrame>
        <p:nvGraphicFramePr>
          <p:cNvPr id="5" name="Content Placeholder 4"/>
          <p:cNvGraphicFramePr>
            <a:graphicFrameLocks noGrp="1"/>
          </p:cNvGraphicFramePr>
          <p:nvPr>
            <p:ph idx="1"/>
          </p:nvPr>
        </p:nvGraphicFramePr>
        <p:xfrm>
          <a:off x="457200" y="1752599"/>
          <a:ext cx="8229600" cy="472077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B4A964E4-597A-40FF-BE8D-35E528D6CB6A}" type="slidenum">
              <a:rPr lang="en-US" smtClean="0"/>
              <a:pPr/>
              <a:t>10</a:t>
            </a:fld>
            <a:endParaRPr lang="en-US" dirty="0"/>
          </a:p>
        </p:txBody>
      </p:sp>
      <p:sp>
        <p:nvSpPr>
          <p:cNvPr id="6" name="TextBox 5"/>
          <p:cNvSpPr txBox="1"/>
          <p:nvPr/>
        </p:nvSpPr>
        <p:spPr>
          <a:xfrm>
            <a:off x="0" y="6258578"/>
            <a:ext cx="6934200" cy="430887"/>
          </a:xfrm>
          <a:prstGeom prst="rect">
            <a:avLst/>
          </a:prstGeom>
          <a:noFill/>
        </p:spPr>
        <p:txBody>
          <a:bodyPr wrap="square" rtlCol="0">
            <a:spAutoFit/>
          </a:bodyPr>
          <a:lstStyle/>
          <a:p>
            <a:r>
              <a:rPr lang="en-US" sz="1100" dirty="0" smtClean="0">
                <a:latin typeface="+mj-lt"/>
              </a:rPr>
              <a:t>Source: American Council on Education (2007). “ Status Report on the Pell Grant Program, 2007” and CRS, Federal Pell Grant Program of the Higher Education Act: Background, Recent Changes, and Current Legislative Issues, 2011.</a:t>
            </a:r>
            <a:endParaRPr lang="en-US" sz="1100" dirty="0">
              <a:latin typeface="+mj-lt"/>
            </a:endParaRPr>
          </a:p>
        </p:txBody>
      </p:sp>
      <p:sp>
        <p:nvSpPr>
          <p:cNvPr id="7" name="Title 1"/>
          <p:cNvSpPr txBox="1">
            <a:spLocks/>
          </p:cNvSpPr>
          <p:nvPr/>
        </p:nvSpPr>
        <p:spPr bwMode="auto">
          <a:xfrm>
            <a:off x="533400" y="1509486"/>
            <a:ext cx="8229600" cy="87812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Total Cost of Attendance Covered by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0" i="0" u="none" strike="noStrike" kern="1200" cap="none" spc="0" normalizeH="0" baseline="0" noProof="0" dirty="0" smtClean="0">
                <a:ln>
                  <a:noFill/>
                </a:ln>
                <a:solidFill>
                  <a:schemeClr val="tx1"/>
                </a:solidFill>
                <a:effectLst/>
                <a:uLnTx/>
                <a:uFillTx/>
                <a:latin typeface="+mj-lt"/>
                <a:ea typeface="+mj-ea"/>
                <a:cs typeface="+mj-cs"/>
              </a:rPr>
              <a:t>Maximum Pell Grant Award</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362200"/>
            <a:ext cx="8534400" cy="1754326"/>
          </a:xfrm>
          <a:prstGeom prst="rect">
            <a:avLst/>
          </a:prstGeom>
          <a:noFill/>
        </p:spPr>
        <p:txBody>
          <a:bodyPr wrap="square" rtlCol="0">
            <a:spAutoFit/>
          </a:bodyPr>
          <a:lstStyle/>
          <a:p>
            <a:pPr algn="ctr"/>
            <a:r>
              <a:rPr lang="en-US" sz="3600" dirty="0" smtClean="0">
                <a:latin typeface="+mn-lt"/>
              </a:rPr>
              <a:t>While many are claiming that the estimated $35 billion spent on the Pell Grant program in 2010-11 is “unsustainable”…</a:t>
            </a:r>
            <a:endParaRPr lang="en-US" sz="3600" dirty="0">
              <a:latin typeface="+mn-lt"/>
            </a:endParaRPr>
          </a:p>
        </p:txBody>
      </p:sp>
      <p:sp>
        <p:nvSpPr>
          <p:cNvPr id="4" name="TextBox 3"/>
          <p:cNvSpPr txBox="1"/>
          <p:nvPr/>
        </p:nvSpPr>
        <p:spPr>
          <a:xfrm>
            <a:off x="-7254" y="6255761"/>
            <a:ext cx="6553200" cy="261610"/>
          </a:xfrm>
          <a:prstGeom prst="rect">
            <a:avLst/>
          </a:prstGeom>
          <a:noFill/>
        </p:spPr>
        <p:txBody>
          <a:bodyPr wrap="square" rtlCol="0">
            <a:spAutoFit/>
          </a:bodyPr>
          <a:lstStyle/>
          <a:p>
            <a:r>
              <a:rPr lang="en-US" sz="1100" dirty="0" smtClean="0">
                <a:latin typeface="+mj-lt"/>
              </a:rPr>
              <a:t>Source: Trends in Student Aid 2011, The College Board, preliminary estimates of 2010-11 Pell Grant spending.</a:t>
            </a:r>
            <a:endParaRPr lang="en-US" sz="11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0570"/>
            <a:ext cx="8229600" cy="1378857"/>
          </a:xfrm>
        </p:spPr>
        <p:txBody>
          <a:bodyPr>
            <a:noAutofit/>
          </a:bodyPr>
          <a:lstStyle/>
          <a:p>
            <a:r>
              <a:rPr lang="en-US" sz="3600" dirty="0" smtClean="0"/>
              <a:t>In the same year, $19.4 billion was spent on college tax breaks that primarily benefit middle and upper-income families</a:t>
            </a:r>
            <a:endParaRPr lang="en-US" sz="3600" dirty="0"/>
          </a:p>
        </p:txBody>
      </p:sp>
      <p:graphicFrame>
        <p:nvGraphicFramePr>
          <p:cNvPr id="9" name="Content Placeholder 5"/>
          <p:cNvGraphicFramePr>
            <a:graphicFrameLocks noGrp="1"/>
          </p:cNvGraphicFramePr>
          <p:nvPr>
            <p:ph idx="1"/>
          </p:nvPr>
        </p:nvGraphicFramePr>
        <p:xfrm>
          <a:off x="899885" y="2119084"/>
          <a:ext cx="7112000" cy="3913456"/>
        </p:xfrm>
        <a:graphic>
          <a:graphicData uri="http://schemas.openxmlformats.org/drawingml/2006/table">
            <a:tbl>
              <a:tblPr>
                <a:tableStyleId>{B301B821-A1FF-4177-AEE7-76D212191A09}</a:tableStyleId>
              </a:tblPr>
              <a:tblGrid>
                <a:gridCol w="4423399"/>
                <a:gridCol w="2688601"/>
              </a:tblGrid>
              <a:tr h="799336">
                <a:tc>
                  <a:txBody>
                    <a:bodyPr/>
                    <a:lstStyle/>
                    <a:p>
                      <a:endParaRPr lang="en-US" sz="2400" b="1" dirty="0" smtClean="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Calibri" pitchFamily="34" charset="0"/>
                        </a:rPr>
                        <a:t>2010</a:t>
                      </a:r>
                      <a:r>
                        <a:rPr lang="en-US" sz="2400" b="1" baseline="0" dirty="0" smtClean="0">
                          <a:latin typeface="Calibri" pitchFamily="34" charset="0"/>
                        </a:rPr>
                        <a:t> Expenditures</a:t>
                      </a:r>
                      <a:endParaRPr lang="en-US" sz="2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745912">
                <a:tc>
                  <a:txBody>
                    <a:bodyPr/>
                    <a:lstStyle/>
                    <a:p>
                      <a:r>
                        <a:rPr lang="en-US" sz="2400" dirty="0" smtClean="0">
                          <a:latin typeface="Calibri" pitchFamily="34" charset="0"/>
                        </a:rPr>
                        <a:t>Lifetime Learning</a:t>
                      </a:r>
                      <a:r>
                        <a:rPr lang="en-US" sz="2400" baseline="0" dirty="0" smtClean="0">
                          <a:latin typeface="Calibri" pitchFamily="34" charset="0"/>
                        </a:rPr>
                        <a:t> Credit</a:t>
                      </a:r>
                      <a:endParaRPr lang="en-US" sz="2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smtClean="0">
                          <a:latin typeface="Calibri" pitchFamily="34" charset="0"/>
                        </a:rPr>
                        <a:t>$3.5 billion</a:t>
                      </a:r>
                      <a:endParaRPr lang="en-US" sz="2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799336">
                <a:tc>
                  <a:txBody>
                    <a:bodyPr/>
                    <a:lstStyle/>
                    <a:p>
                      <a:r>
                        <a:rPr lang="en-US" sz="2400" dirty="0" smtClean="0">
                          <a:latin typeface="Calibri" pitchFamily="34" charset="0"/>
                        </a:rPr>
                        <a:t>American Opportunity Tax Credit</a:t>
                      </a:r>
                      <a:endParaRPr lang="en-US" sz="2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smtClean="0">
                          <a:latin typeface="Calibri" pitchFamily="34" charset="0"/>
                        </a:rPr>
                        <a:t>$15.1 billion</a:t>
                      </a:r>
                      <a:endParaRPr lang="en-US" sz="2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799336">
                <a:tc>
                  <a:txBody>
                    <a:bodyPr/>
                    <a:lstStyle/>
                    <a:p>
                      <a:r>
                        <a:rPr lang="en-US" sz="2400" dirty="0" smtClean="0">
                          <a:latin typeface="Calibri" pitchFamily="34" charset="0"/>
                        </a:rPr>
                        <a:t>Deduction for higher education expenses</a:t>
                      </a:r>
                      <a:endParaRPr lang="en-US" sz="2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smtClean="0">
                          <a:latin typeface="Calibri" pitchFamily="34" charset="0"/>
                        </a:rPr>
                        <a:t>$0.8 billion</a:t>
                      </a:r>
                      <a:endParaRPr lang="en-US" sz="2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745912">
                <a:tc>
                  <a:txBody>
                    <a:bodyPr/>
                    <a:lstStyle/>
                    <a:p>
                      <a:r>
                        <a:rPr lang="en-US" sz="2400" b="1" dirty="0" smtClean="0">
                          <a:latin typeface="Calibri" pitchFamily="34" charset="0"/>
                        </a:rPr>
                        <a:t>Total</a:t>
                      </a:r>
                      <a:endParaRPr lang="en-US" sz="2400" b="1"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Calibri" pitchFamily="34" charset="0"/>
                        </a:rPr>
                        <a:t>$19.4 billion</a:t>
                      </a:r>
                      <a:endParaRPr lang="en-US" sz="2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57791"/>
            <a:ext cx="6582229" cy="235857"/>
          </a:xfrm>
        </p:spPr>
        <p:txBody>
          <a:bodyPr/>
          <a:lstStyle/>
          <a:p>
            <a:pPr>
              <a:defRPr/>
            </a:pPr>
            <a:r>
              <a:rPr lang="en-US" dirty="0" smtClean="0"/>
              <a:t>Office of Management and Budget, Supplemental Materials, Tax Expenditures  Spreadsheet, Table 17-1. Estimates of Total Income Tax Expenditures for Fiscal Years 2010-2016. </a:t>
            </a:r>
            <a:r>
              <a:rPr lang="en-US" u="sng" dirty="0" smtClean="0">
                <a:hlinkClick r:id="rId3"/>
              </a:rPr>
              <a:t>http://www.whitehouse.gov/omb/budget/Supplemental</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13</a:t>
            </a:fld>
            <a:endParaRPr lang="en-US" dirty="0"/>
          </a:p>
        </p:txBody>
      </p:sp>
      <p:sp>
        <p:nvSpPr>
          <p:cNvPr id="4" name="TextBox 3"/>
          <p:cNvSpPr txBox="1"/>
          <p:nvPr/>
        </p:nvSpPr>
        <p:spPr>
          <a:xfrm>
            <a:off x="7260" y="6251685"/>
            <a:ext cx="9136740" cy="430887"/>
          </a:xfrm>
          <a:prstGeom prst="rect">
            <a:avLst/>
          </a:prstGeom>
          <a:noFill/>
        </p:spPr>
        <p:txBody>
          <a:bodyPr wrap="square" rtlCol="0">
            <a:spAutoFit/>
          </a:bodyPr>
          <a:lstStyle/>
          <a:p>
            <a:r>
              <a:rPr lang="en-US" sz="1100" dirty="0" smtClean="0">
                <a:latin typeface="+mj-lt"/>
              </a:rPr>
              <a:t>Source: Tax Policy Center, Table T11-0260, Tax Benefits of the American Opportunity Tax Credit, Lifetime Learning Credit, Tuition and Fees Deduction and the Student Loan Interest Deduction, Distribution of Federal Tax Change by Cash Income Level, 2011. 4 August 2011; </a:t>
            </a:r>
            <a:endParaRPr lang="en-US" sz="1100" dirty="0">
              <a:latin typeface="+mj-lt"/>
            </a:endParaRPr>
          </a:p>
        </p:txBody>
      </p:sp>
      <p:sp>
        <p:nvSpPr>
          <p:cNvPr id="5" name="TextBox 4"/>
          <p:cNvSpPr txBox="1"/>
          <p:nvPr/>
        </p:nvSpPr>
        <p:spPr>
          <a:xfrm>
            <a:off x="0" y="381000"/>
            <a:ext cx="9144000" cy="1077218"/>
          </a:xfrm>
          <a:prstGeom prst="rect">
            <a:avLst/>
          </a:prstGeom>
          <a:noFill/>
        </p:spPr>
        <p:txBody>
          <a:bodyPr wrap="square" rtlCol="0">
            <a:spAutoFit/>
          </a:bodyPr>
          <a:lstStyle/>
          <a:p>
            <a:pPr algn="ctr"/>
            <a:r>
              <a:rPr lang="en-US" sz="3200" dirty="0" smtClean="0">
                <a:latin typeface="+mj-lt"/>
              </a:rPr>
              <a:t>Higher income families must shoulder some of the burden associated with budget cuts.</a:t>
            </a:r>
            <a:endParaRPr lang="en-US" sz="3200" dirty="0">
              <a:latin typeface="+mj-lt"/>
            </a:endParaRPr>
          </a:p>
        </p:txBody>
      </p:sp>
      <p:sp>
        <p:nvSpPr>
          <p:cNvPr id="8" name="TextBox 7"/>
          <p:cNvSpPr txBox="1"/>
          <p:nvPr/>
        </p:nvSpPr>
        <p:spPr>
          <a:xfrm>
            <a:off x="0" y="5941512"/>
            <a:ext cx="9144000" cy="430887"/>
          </a:xfrm>
          <a:prstGeom prst="rect">
            <a:avLst/>
          </a:prstGeom>
          <a:noFill/>
        </p:spPr>
        <p:txBody>
          <a:bodyPr wrap="square" rtlCol="0">
            <a:spAutoFit/>
          </a:bodyPr>
          <a:lstStyle/>
          <a:p>
            <a:r>
              <a:rPr lang="en-US" sz="1100" dirty="0" smtClean="0">
                <a:latin typeface="+mj-lt"/>
              </a:rPr>
              <a:t>Note: Annual Cost for higher education tax benefits is for calendar year 2011; for exclusion of interest on bonds for private nonprofit education it is fiscal year 2011.</a:t>
            </a:r>
            <a:endParaRPr lang="en-US" sz="1100" dirty="0">
              <a:latin typeface="+mj-lt"/>
            </a:endParaRPr>
          </a:p>
        </p:txBody>
      </p:sp>
      <p:pic>
        <p:nvPicPr>
          <p:cNvPr id="1026" name="Picture 2"/>
          <p:cNvPicPr>
            <a:picLocks noChangeAspect="1" noChangeArrowheads="1"/>
          </p:cNvPicPr>
          <p:nvPr/>
        </p:nvPicPr>
        <p:blipFill>
          <a:blip r:embed="rId3" cstate="print"/>
          <a:srcRect l="12222" t="40089" r="65898" b="25333"/>
          <a:stretch>
            <a:fillRect/>
          </a:stretch>
        </p:blipFill>
        <p:spPr bwMode="auto">
          <a:xfrm>
            <a:off x="2442576" y="1453019"/>
            <a:ext cx="4258849" cy="4206570"/>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660744"/>
            <a:ext cx="8534400" cy="2862322"/>
          </a:xfrm>
          <a:prstGeom prst="rect">
            <a:avLst/>
          </a:prstGeom>
          <a:noFill/>
        </p:spPr>
        <p:txBody>
          <a:bodyPr wrap="square" rtlCol="0">
            <a:spAutoFit/>
          </a:bodyPr>
          <a:lstStyle/>
          <a:p>
            <a:pPr algn="ctr"/>
            <a:r>
              <a:rPr lang="en-US" sz="3600" dirty="0" smtClean="0">
                <a:latin typeface="+mn-lt"/>
              </a:rPr>
              <a:t>At the same time, states have </a:t>
            </a:r>
          </a:p>
          <a:p>
            <a:pPr algn="ctr"/>
            <a:r>
              <a:rPr lang="en-US" sz="3600" dirty="0" smtClean="0">
                <a:latin typeface="+mn-lt"/>
              </a:rPr>
              <a:t>shifted costs onto students </a:t>
            </a:r>
          </a:p>
          <a:p>
            <a:pPr algn="ctr"/>
            <a:r>
              <a:rPr lang="en-US" sz="3600" dirty="0" smtClean="0">
                <a:latin typeface="+mn-lt"/>
              </a:rPr>
              <a:t>and </a:t>
            </a:r>
          </a:p>
          <a:p>
            <a:pPr algn="ctr"/>
            <a:r>
              <a:rPr lang="en-US" sz="3600" dirty="0" smtClean="0">
                <a:latin typeface="+mn-lt"/>
              </a:rPr>
              <a:t>diverted grant funds </a:t>
            </a:r>
          </a:p>
          <a:p>
            <a:pPr algn="ctr"/>
            <a:r>
              <a:rPr lang="en-US" sz="3600" dirty="0" smtClean="0">
                <a:latin typeface="+mn-lt"/>
              </a:rPr>
              <a:t>away from low-income students.</a:t>
            </a:r>
            <a:endParaRPr lang="en-US" sz="3600" dirty="0">
              <a:latin typeface="+mn-lt"/>
            </a:endParaRPr>
          </a:p>
        </p:txBody>
      </p:sp>
      <p:sp>
        <p:nvSpPr>
          <p:cNvPr id="4" name="TextBox 3"/>
          <p:cNvSpPr txBox="1"/>
          <p:nvPr/>
        </p:nvSpPr>
        <p:spPr>
          <a:xfrm>
            <a:off x="0" y="6242738"/>
            <a:ext cx="6553200" cy="261610"/>
          </a:xfrm>
          <a:prstGeom prst="rect">
            <a:avLst/>
          </a:prstGeom>
          <a:noFill/>
        </p:spPr>
        <p:txBody>
          <a:bodyPr wrap="square" rtlCol="0">
            <a:spAutoFit/>
          </a:bodyPr>
          <a:lstStyle/>
          <a:p>
            <a:r>
              <a:rPr lang="en-US" sz="1100" dirty="0" smtClean="0">
                <a:latin typeface="+mj-lt"/>
              </a:rPr>
              <a:t>Source:</a:t>
            </a:r>
            <a:endParaRPr lang="en-US" sz="11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09600" y="1447800"/>
            <a:ext cx="8077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n-lt"/>
                <a:ea typeface="+mj-ea"/>
                <a:cs typeface="+mj-cs"/>
              </a:rPr>
              <a:t>Annual Percentage Changes in State Tax Appropriations for Higher Education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n-lt"/>
                <a:ea typeface="+mj-ea"/>
                <a:cs typeface="+mj-cs"/>
              </a:rPr>
              <a:t>Per FTE Student and in Tuition and Fees at Public Four-Year Institutions,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n-lt"/>
                <a:ea typeface="+mj-ea"/>
                <a:cs typeface="+mj-cs"/>
              </a:rPr>
              <a:t>Constant 2010 Dollars</a:t>
            </a:r>
          </a:p>
        </p:txBody>
      </p:sp>
      <p:sp>
        <p:nvSpPr>
          <p:cNvPr id="8" name="TextBox 7"/>
          <p:cNvSpPr txBox="1"/>
          <p:nvPr/>
        </p:nvSpPr>
        <p:spPr>
          <a:xfrm>
            <a:off x="0" y="381000"/>
            <a:ext cx="9144000" cy="1077218"/>
          </a:xfrm>
          <a:prstGeom prst="rect">
            <a:avLst/>
          </a:prstGeom>
          <a:noFill/>
        </p:spPr>
        <p:txBody>
          <a:bodyPr wrap="square" rtlCol="0">
            <a:spAutoFit/>
          </a:bodyPr>
          <a:lstStyle/>
          <a:p>
            <a:pPr algn="ctr"/>
            <a:r>
              <a:rPr lang="en-US" sz="3200" dirty="0" smtClean="0">
                <a:latin typeface="+mn-lt"/>
              </a:rPr>
              <a:t>State funding cuts for higher education</a:t>
            </a:r>
          </a:p>
          <a:p>
            <a:pPr algn="ctr"/>
            <a:r>
              <a:rPr lang="en-US" sz="3200" dirty="0" smtClean="0">
                <a:latin typeface="+mn-lt"/>
              </a:rPr>
              <a:t>mean families pay higher tuition</a:t>
            </a:r>
            <a:endParaRPr lang="en-US" sz="3200" dirty="0">
              <a:latin typeface="+mn-lt"/>
            </a:endParaRPr>
          </a:p>
        </p:txBody>
      </p:sp>
      <p:graphicFrame>
        <p:nvGraphicFramePr>
          <p:cNvPr id="10" name="Content Placeholder 9"/>
          <p:cNvGraphicFramePr>
            <a:graphicFrameLocks noGrp="1"/>
          </p:cNvGraphicFramePr>
          <p:nvPr>
            <p:ph idx="1"/>
          </p:nvPr>
        </p:nvGraphicFramePr>
        <p:xfrm>
          <a:off x="0" y="2209800"/>
          <a:ext cx="9144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p:cNvSpPr>
            <a:spLocks noGrp="1"/>
          </p:cNvSpPr>
          <p:nvPr>
            <p:ph type="body" sz="quarter" idx="10"/>
          </p:nvPr>
        </p:nvSpPr>
        <p:spPr>
          <a:xfrm>
            <a:off x="457200" y="6248400"/>
            <a:ext cx="5410200" cy="228600"/>
          </a:xfrm>
        </p:spPr>
        <p:txBody>
          <a:bodyPr/>
          <a:lstStyle/>
          <a:p>
            <a:r>
              <a:rPr lang="en-US" dirty="0" smtClean="0"/>
              <a:t>The College Board, “Trends in College Pricing 2011” (New York: College Board, 2011), 18.</a:t>
            </a:r>
            <a:r>
              <a:rPr lang="en-US" u="sng" dirty="0" smtClean="0">
                <a:hlinkClick r:id="rId4"/>
              </a:rPr>
              <a:t> </a:t>
            </a:r>
            <a:r>
              <a:rPr lang="en-US" dirty="0" smtClean="0">
                <a:hlinkClick r:id="rId5"/>
              </a:rPr>
              <a:t>tp://trends.collegeboard.org/downloads/College_Pricing_2011.pdf</a:t>
            </a:r>
            <a:endParaRPr lang="en-US" dirty="0" smtClean="0"/>
          </a:p>
          <a:p>
            <a:endParaRPr lang="en-US" dirty="0"/>
          </a:p>
        </p:txBody>
      </p:sp>
      <p:sp>
        <p:nvSpPr>
          <p:cNvPr id="12" name="TextBox 11"/>
          <p:cNvSpPr txBox="1"/>
          <p:nvPr/>
        </p:nvSpPr>
        <p:spPr>
          <a:xfrm>
            <a:off x="6942202" y="2562802"/>
            <a:ext cx="2001382" cy="369332"/>
          </a:xfrm>
          <a:prstGeom prst="rect">
            <a:avLst/>
          </a:prstGeom>
          <a:noFill/>
        </p:spPr>
        <p:txBody>
          <a:bodyPr wrap="none" rtlCol="0">
            <a:spAutoFit/>
          </a:bodyPr>
          <a:lstStyle/>
          <a:p>
            <a:r>
              <a:rPr lang="en-US" sz="1800" b="1" dirty="0" smtClean="0"/>
              <a:t>Tuition and Fees</a:t>
            </a:r>
          </a:p>
        </p:txBody>
      </p:sp>
      <p:sp>
        <p:nvSpPr>
          <p:cNvPr id="13" name="TextBox 12"/>
          <p:cNvSpPr txBox="1"/>
          <p:nvPr/>
        </p:nvSpPr>
        <p:spPr>
          <a:xfrm>
            <a:off x="1123905" y="4648200"/>
            <a:ext cx="2762295" cy="369332"/>
          </a:xfrm>
          <a:prstGeom prst="rect">
            <a:avLst/>
          </a:prstGeom>
          <a:noFill/>
        </p:spPr>
        <p:txBody>
          <a:bodyPr wrap="none" rtlCol="0">
            <a:spAutoFit/>
          </a:bodyPr>
          <a:lstStyle/>
          <a:p>
            <a:r>
              <a:rPr lang="en-US" sz="1800" b="1" dirty="0" smtClean="0"/>
              <a:t>Appropriations per FTE</a:t>
            </a:r>
            <a:endParaRPr lang="en-US" sz="1800" b="1" dirty="0"/>
          </a:p>
        </p:txBody>
      </p:sp>
      <p:sp>
        <p:nvSpPr>
          <p:cNvPr id="14" name="TextBox 13"/>
          <p:cNvSpPr txBox="1"/>
          <p:nvPr/>
        </p:nvSpPr>
        <p:spPr>
          <a:xfrm>
            <a:off x="4429905" y="4916652"/>
            <a:ext cx="3967753" cy="369332"/>
          </a:xfrm>
          <a:prstGeom prst="rect">
            <a:avLst/>
          </a:prstGeom>
          <a:noFill/>
        </p:spPr>
        <p:txBody>
          <a:bodyPr wrap="none" rtlCol="0">
            <a:spAutoFit/>
          </a:bodyPr>
          <a:lstStyle/>
          <a:p>
            <a:r>
              <a:rPr lang="en-US" sz="1800" b="1" dirty="0" smtClean="0"/>
              <a:t>Excluding Federal Stimulus Funds</a:t>
            </a:r>
            <a:endParaRPr lang="en-US" sz="1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16</a:t>
            </a:fld>
            <a:endParaRPr lang="en-US"/>
          </a:p>
        </p:txBody>
      </p:sp>
      <p:sp>
        <p:nvSpPr>
          <p:cNvPr id="8" name="TextBox 7"/>
          <p:cNvSpPr txBox="1"/>
          <p:nvPr/>
        </p:nvSpPr>
        <p:spPr>
          <a:xfrm>
            <a:off x="838200" y="381000"/>
            <a:ext cx="7467600" cy="1200329"/>
          </a:xfrm>
          <a:prstGeom prst="rect">
            <a:avLst/>
          </a:prstGeom>
          <a:noFill/>
        </p:spPr>
        <p:txBody>
          <a:bodyPr wrap="square" rtlCol="0">
            <a:spAutoFit/>
          </a:bodyPr>
          <a:lstStyle/>
          <a:p>
            <a:pPr algn="ctr"/>
            <a:r>
              <a:rPr lang="en-US" sz="3600" dirty="0" smtClean="0">
                <a:latin typeface="+mn-lt"/>
              </a:rPr>
              <a:t>Change in Distribution of State Grants Based on Need</a:t>
            </a:r>
            <a:endParaRPr lang="en-US" sz="3600" dirty="0">
              <a:latin typeface="+mn-lt"/>
            </a:endParaRPr>
          </a:p>
        </p:txBody>
      </p:sp>
      <p:sp>
        <p:nvSpPr>
          <p:cNvPr id="9" name="TextBox 8"/>
          <p:cNvSpPr txBox="1"/>
          <p:nvPr/>
        </p:nvSpPr>
        <p:spPr>
          <a:xfrm>
            <a:off x="0" y="6248400"/>
            <a:ext cx="8128000" cy="261610"/>
          </a:xfrm>
          <a:prstGeom prst="rect">
            <a:avLst/>
          </a:prstGeom>
          <a:noFill/>
        </p:spPr>
        <p:txBody>
          <a:bodyPr wrap="square" rtlCol="0">
            <a:spAutoFit/>
          </a:bodyPr>
          <a:lstStyle/>
          <a:p>
            <a:r>
              <a:rPr lang="en-US" sz="1100" dirty="0" smtClean="0">
                <a:latin typeface="+mj-lt"/>
              </a:rPr>
              <a:t>Source: NASSGAP Report 2010-11: Undergraduate Grant Aid in Constant 2010-11 Dollars: 2000-01 through 2010-11.</a:t>
            </a:r>
            <a:endParaRPr lang="en-US" sz="1100" dirty="0">
              <a:latin typeface="+mj-lt"/>
            </a:endParaRPr>
          </a:p>
        </p:txBody>
      </p:sp>
      <p:graphicFrame>
        <p:nvGraphicFramePr>
          <p:cNvPr id="7" name="Chart 6"/>
          <p:cNvGraphicFramePr/>
          <p:nvPr/>
        </p:nvGraphicFramePr>
        <p:xfrm>
          <a:off x="3733800" y="2209800"/>
          <a:ext cx="5105400" cy="337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0" y="2286000"/>
          <a:ext cx="3962400" cy="3378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11843"/>
          </a:xfrm>
        </p:spPr>
        <p:txBody>
          <a:bodyPr>
            <a:noAutofit/>
          </a:bodyPr>
          <a:lstStyle/>
          <a:p>
            <a:r>
              <a:rPr lang="en-US" sz="3600" dirty="0" smtClean="0"/>
              <a:t>Grant aid policies vary greatly across states</a:t>
            </a:r>
            <a:endParaRPr lang="en-US" sz="3600" dirty="0"/>
          </a:p>
        </p:txBody>
      </p:sp>
      <p:graphicFrame>
        <p:nvGraphicFramePr>
          <p:cNvPr id="5" name="Content Placeholder 4"/>
          <p:cNvGraphicFramePr>
            <a:graphicFrameLocks noGrp="1"/>
          </p:cNvGraphicFramePr>
          <p:nvPr>
            <p:ph idx="1"/>
          </p:nvPr>
        </p:nvGraphicFramePr>
        <p:xfrm>
          <a:off x="0" y="1295399"/>
          <a:ext cx="9144000" cy="485075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0"/>
          </p:nvPr>
        </p:nvSpPr>
        <p:spPr>
          <a:xfrm>
            <a:off x="457199" y="6248399"/>
            <a:ext cx="6568633" cy="244997"/>
          </a:xfrm>
        </p:spPr>
        <p:txBody>
          <a:bodyPr/>
          <a:lstStyle/>
          <a:p>
            <a:r>
              <a:rPr lang="en-US" dirty="0" smtClean="0"/>
              <a:t>NASSGAP 42</a:t>
            </a:r>
            <a:r>
              <a:rPr lang="en-US" baseline="30000" dirty="0" smtClean="0"/>
              <a:t>nd</a:t>
            </a:r>
            <a:r>
              <a:rPr lang="en-US" dirty="0" smtClean="0"/>
              <a:t> Annual Survey Report on State-Sponsored Student Financial Aid, 2010-11 Academic Year.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18</a:t>
            </a:fld>
            <a:endParaRPr lang="en-US"/>
          </a:p>
        </p:txBody>
      </p:sp>
      <p:sp>
        <p:nvSpPr>
          <p:cNvPr id="8" name="TextBox 7"/>
          <p:cNvSpPr txBox="1"/>
          <p:nvPr/>
        </p:nvSpPr>
        <p:spPr>
          <a:xfrm>
            <a:off x="838200" y="1985681"/>
            <a:ext cx="7467600" cy="1754326"/>
          </a:xfrm>
          <a:prstGeom prst="rect">
            <a:avLst/>
          </a:prstGeom>
          <a:noFill/>
        </p:spPr>
        <p:txBody>
          <a:bodyPr wrap="square" rtlCol="0">
            <a:spAutoFit/>
          </a:bodyPr>
          <a:lstStyle/>
          <a:p>
            <a:pPr algn="ctr"/>
            <a:r>
              <a:rPr lang="en-US" sz="3600" dirty="0" smtClean="0">
                <a:latin typeface="+mn-lt"/>
              </a:rPr>
              <a:t>Colleges and universities also </a:t>
            </a:r>
          </a:p>
          <a:p>
            <a:pPr algn="ctr"/>
            <a:r>
              <a:rPr lang="en-US" sz="3600" b="1" dirty="0" smtClean="0">
                <a:latin typeface="+mn-lt"/>
              </a:rPr>
              <a:t>make inequitable choices </a:t>
            </a:r>
          </a:p>
          <a:p>
            <a:pPr algn="ctr"/>
            <a:r>
              <a:rPr lang="en-US" sz="3600" dirty="0" smtClean="0">
                <a:latin typeface="+mn-lt"/>
              </a:rPr>
              <a:t>with their grant funds</a:t>
            </a:r>
            <a:endParaRPr lang="en-US" sz="3600" dirty="0">
              <a:latin typeface="+mn-lt"/>
            </a:endParaRPr>
          </a:p>
        </p:txBody>
      </p:sp>
      <p:sp>
        <p:nvSpPr>
          <p:cNvPr id="9" name="TextBox 8"/>
          <p:cNvSpPr txBox="1"/>
          <p:nvPr/>
        </p:nvSpPr>
        <p:spPr>
          <a:xfrm>
            <a:off x="0" y="6248400"/>
            <a:ext cx="6858000" cy="261610"/>
          </a:xfrm>
          <a:prstGeom prst="rect">
            <a:avLst/>
          </a:prstGeom>
          <a:noFill/>
        </p:spPr>
        <p:txBody>
          <a:bodyPr wrap="square" rtlCol="0">
            <a:spAutoFit/>
          </a:bodyPr>
          <a:lstStyle/>
          <a:p>
            <a:r>
              <a:rPr lang="en-US" sz="1100" dirty="0" smtClean="0">
                <a:latin typeface="+mj-lt"/>
              </a:rPr>
              <a:t>Source: The Education Trust, </a:t>
            </a:r>
            <a:r>
              <a:rPr lang="en-US" sz="1100" i="1" dirty="0" smtClean="0">
                <a:latin typeface="+mj-lt"/>
              </a:rPr>
              <a:t>Priced Out: How the Wrong Financial-Aid Policies Hurt Low-Income Students</a:t>
            </a:r>
            <a:r>
              <a:rPr lang="en-US" sz="1100" dirty="0" smtClean="0">
                <a:latin typeface="+mj-lt"/>
              </a:rPr>
              <a:t>, 2011</a:t>
            </a:r>
            <a:endParaRPr lang="en-US" sz="1100" dirty="0">
              <a:latin typeface="+mj-lt"/>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19</a:t>
            </a:fld>
            <a:endParaRPr lang="en-US"/>
          </a:p>
        </p:txBody>
      </p:sp>
      <p:sp>
        <p:nvSpPr>
          <p:cNvPr id="8" name="TextBox 7"/>
          <p:cNvSpPr txBox="1"/>
          <p:nvPr/>
        </p:nvSpPr>
        <p:spPr>
          <a:xfrm>
            <a:off x="672351" y="2187386"/>
            <a:ext cx="7906871" cy="1754326"/>
          </a:xfrm>
          <a:prstGeom prst="rect">
            <a:avLst/>
          </a:prstGeom>
          <a:noFill/>
        </p:spPr>
        <p:txBody>
          <a:bodyPr wrap="square" rtlCol="0">
            <a:spAutoFit/>
          </a:bodyPr>
          <a:lstStyle/>
          <a:p>
            <a:pPr algn="ctr"/>
            <a:r>
              <a:rPr lang="en-US" sz="3600" dirty="0" smtClean="0">
                <a:latin typeface="+mn-lt"/>
              </a:rPr>
              <a:t>In 2007, four-year public and </a:t>
            </a:r>
          </a:p>
          <a:p>
            <a:pPr algn="ctr"/>
            <a:r>
              <a:rPr lang="en-US" sz="3600" dirty="0" smtClean="0">
                <a:latin typeface="+mn-lt"/>
              </a:rPr>
              <a:t>private nonprofit colleges </a:t>
            </a:r>
          </a:p>
          <a:p>
            <a:pPr algn="ctr"/>
            <a:r>
              <a:rPr lang="en-US" sz="3600" dirty="0" smtClean="0">
                <a:latin typeface="+mn-lt"/>
              </a:rPr>
              <a:t>spent nearly </a:t>
            </a:r>
            <a:r>
              <a:rPr lang="en-US" sz="3600" b="1" dirty="0" smtClean="0">
                <a:latin typeface="+mn-lt"/>
              </a:rPr>
              <a:t>$15 billion </a:t>
            </a:r>
            <a:r>
              <a:rPr lang="en-US" sz="3600" dirty="0" smtClean="0">
                <a:latin typeface="+mn-lt"/>
              </a:rPr>
              <a:t>on grant aid.</a:t>
            </a:r>
            <a:endParaRPr lang="en-US" sz="3600" dirty="0">
              <a:latin typeface="+mn-lt"/>
            </a:endParaRPr>
          </a:p>
        </p:txBody>
      </p:sp>
      <p:sp>
        <p:nvSpPr>
          <p:cNvPr id="9" name="TextBox 8"/>
          <p:cNvSpPr txBox="1"/>
          <p:nvPr/>
        </p:nvSpPr>
        <p:spPr>
          <a:xfrm>
            <a:off x="0" y="6248400"/>
            <a:ext cx="6858000" cy="430887"/>
          </a:xfrm>
          <a:prstGeom prst="rect">
            <a:avLst/>
          </a:prstGeom>
          <a:noFill/>
        </p:spPr>
        <p:txBody>
          <a:bodyPr wrap="square" rtlCol="0">
            <a:spAutoFit/>
          </a:bodyPr>
          <a:lstStyle/>
          <a:p>
            <a:r>
              <a:rPr lang="en-US" sz="1100" dirty="0" smtClean="0">
                <a:latin typeface="+mj-lt"/>
              </a:rPr>
              <a:t>Source: Education Trust analysis of NPSAS:08 using </a:t>
            </a:r>
            <a:r>
              <a:rPr lang="en-US" sz="1100" dirty="0" err="1" smtClean="0">
                <a:latin typeface="+mj-lt"/>
              </a:rPr>
              <a:t>PowerStats</a:t>
            </a:r>
            <a:r>
              <a:rPr lang="en-US" sz="1100" dirty="0" smtClean="0">
                <a:latin typeface="+mj-lt"/>
              </a:rPr>
              <a:t>, </a:t>
            </a:r>
            <a:r>
              <a:rPr lang="en-US" sz="1100" dirty="0" smtClean="0">
                <a:latin typeface="+mj-lt"/>
                <a:hlinkClick r:id="rId3"/>
              </a:rPr>
              <a:t>http://nces.ed.gov/datalab/</a:t>
            </a:r>
            <a:r>
              <a:rPr lang="en-US" sz="1100" dirty="0" smtClean="0">
                <a:latin typeface="+mj-lt"/>
              </a:rPr>
              <a:t>.  Results based on full-time, full-year, one-institution dependent undergraduates</a:t>
            </a:r>
            <a:endParaRPr lang="en-US" sz="1100" dirty="0">
              <a:latin typeface="+mj-lt"/>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74638"/>
            <a:ext cx="8403021" cy="1143000"/>
          </a:xfrm>
        </p:spPr>
        <p:txBody>
          <a:bodyPr/>
          <a:lstStyle/>
          <a:p>
            <a:r>
              <a:rPr lang="en-US" sz="3200" dirty="0" smtClean="0"/>
              <a:t>College-going is on the rise for all students</a:t>
            </a:r>
            <a:endParaRPr lang="en-US" sz="3200" dirty="0"/>
          </a:p>
        </p:txBody>
      </p:sp>
      <p:graphicFrame>
        <p:nvGraphicFramePr>
          <p:cNvPr id="5" name="Content Placeholder 4"/>
          <p:cNvGraphicFramePr>
            <a:graphicFrameLocks noGrp="1"/>
          </p:cNvGraphicFramePr>
          <p:nvPr>
            <p:ph idx="1"/>
          </p:nvPr>
        </p:nvGraphicFramePr>
        <p:xfrm>
          <a:off x="536027" y="1237593"/>
          <a:ext cx="8261132" cy="483213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DF60F890-5331-4DE5-96E3-2A6B6BD6D43B}" type="slidenum">
              <a:rPr lang="en-US" smtClean="0"/>
              <a:pPr>
                <a:defRPr/>
              </a:pPr>
              <a:t>2</a:t>
            </a:fld>
            <a:endParaRPr lang="en-US"/>
          </a:p>
        </p:txBody>
      </p:sp>
      <p:sp>
        <p:nvSpPr>
          <p:cNvPr id="6" name="TextBox 9"/>
          <p:cNvSpPr txBox="1">
            <a:spLocks noChangeArrowheads="1"/>
          </p:cNvSpPr>
          <p:nvPr/>
        </p:nvSpPr>
        <p:spPr bwMode="auto">
          <a:xfrm>
            <a:off x="2616" y="6069724"/>
            <a:ext cx="8763000" cy="446653"/>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1100" dirty="0" smtClean="0">
                <a:latin typeface="+mj-lt"/>
              </a:rPr>
              <a:t>Note:  Data for black, Hispanic, and low-income represent two-year moving average because of small sample sizes.</a:t>
            </a:r>
          </a:p>
          <a:p>
            <a:pPr fontAlgn="auto">
              <a:spcBef>
                <a:spcPts val="0"/>
              </a:spcBef>
              <a:spcAft>
                <a:spcPts val="0"/>
              </a:spcAft>
              <a:defRPr/>
            </a:pPr>
            <a:r>
              <a:rPr lang="en-US" sz="1100" dirty="0" smtClean="0">
                <a:latin typeface="+mj-lt"/>
              </a:rPr>
              <a:t>Source:  NCES, Condition of Education (2010) and Condition of Education (2011)</a:t>
            </a:r>
            <a:endParaRPr lang="en-US" sz="11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9956"/>
            <a:ext cx="9144000" cy="1143000"/>
          </a:xfrm>
        </p:spPr>
        <p:txBody>
          <a:bodyPr/>
          <a:lstStyle/>
          <a:p>
            <a:r>
              <a:rPr lang="en-US" sz="2400" dirty="0" smtClean="0"/>
              <a:t>Public 4-year colleges used to spend more than twice as much on needy students, but now spend about the same as on wealthy students</a:t>
            </a:r>
            <a:endParaRPr lang="en-US" sz="2400" dirty="0"/>
          </a:p>
        </p:txBody>
      </p:sp>
      <p:graphicFrame>
        <p:nvGraphicFramePr>
          <p:cNvPr id="7" name="Content Placeholder 6"/>
          <p:cNvGraphicFramePr>
            <a:graphicFrameLocks noGrp="1"/>
          </p:cNvGraphicFramePr>
          <p:nvPr>
            <p:ph sz="half" idx="2"/>
          </p:nvPr>
        </p:nvGraphicFramePr>
        <p:xfrm>
          <a:off x="444673" y="1402915"/>
          <a:ext cx="8198285" cy="480999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 y="6248400"/>
            <a:ext cx="6477000" cy="430887"/>
          </a:xfrm>
          <a:prstGeom prst="rect">
            <a:avLst/>
          </a:prstGeom>
          <a:noFill/>
        </p:spPr>
        <p:txBody>
          <a:bodyPr wrap="square" rtlCol="0">
            <a:spAutoFit/>
          </a:bodyPr>
          <a:lstStyle/>
          <a:p>
            <a:r>
              <a:rPr lang="en-US" sz="1100" dirty="0" smtClean="0">
                <a:latin typeface="+mj-lt"/>
              </a:rPr>
              <a:t>Source:  Education </a:t>
            </a:r>
            <a:r>
              <a:rPr lang="en-US" sz="1100" dirty="0" smtClean="0">
                <a:latin typeface="+mj-lt"/>
              </a:rPr>
              <a:t>Trust analysis of NPSAS:96 and NPSAS:08 using </a:t>
            </a:r>
            <a:r>
              <a:rPr lang="en-US" sz="1100" dirty="0" err="1" smtClean="0">
                <a:latin typeface="+mj-lt"/>
              </a:rPr>
              <a:t>PowerStats</a:t>
            </a:r>
            <a:r>
              <a:rPr lang="en-US" sz="1100" dirty="0" smtClean="0">
                <a:latin typeface="+mj-lt"/>
              </a:rPr>
              <a:t>.  Results based on full-time, full-year, one-institution dependent undergraduates.</a:t>
            </a:r>
            <a:endParaRPr lang="en-US" sz="11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9956"/>
            <a:ext cx="9144000" cy="1143000"/>
          </a:xfrm>
        </p:spPr>
        <p:txBody>
          <a:bodyPr/>
          <a:lstStyle/>
          <a:p>
            <a:r>
              <a:rPr lang="en-US" sz="2400" dirty="0" smtClean="0"/>
              <a:t>Private nonprofit 4-year colleges used to spend about the same amount on low- and high-income students, but now spend twice as much on wealthy students</a:t>
            </a:r>
            <a:endParaRPr lang="en-US" sz="2400" dirty="0"/>
          </a:p>
        </p:txBody>
      </p:sp>
      <p:graphicFrame>
        <p:nvGraphicFramePr>
          <p:cNvPr id="7" name="Content Placeholder 6"/>
          <p:cNvGraphicFramePr>
            <a:graphicFrameLocks noGrp="1"/>
          </p:cNvGraphicFramePr>
          <p:nvPr>
            <p:ph sz="half" idx="2"/>
          </p:nvPr>
        </p:nvGraphicFramePr>
        <p:xfrm>
          <a:off x="1" y="1402915"/>
          <a:ext cx="8642958" cy="492272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9484" y="6248400"/>
            <a:ext cx="6477000" cy="430887"/>
          </a:xfrm>
          <a:prstGeom prst="rect">
            <a:avLst/>
          </a:prstGeom>
          <a:noFill/>
        </p:spPr>
        <p:txBody>
          <a:bodyPr wrap="square" rtlCol="0">
            <a:spAutoFit/>
          </a:bodyPr>
          <a:lstStyle/>
          <a:p>
            <a:r>
              <a:rPr lang="en-US" sz="1100" dirty="0" smtClean="0">
                <a:latin typeface="+mj-lt"/>
              </a:rPr>
              <a:t>Source: Education </a:t>
            </a:r>
            <a:r>
              <a:rPr lang="en-US" sz="1100" dirty="0" smtClean="0">
                <a:latin typeface="+mj-lt"/>
              </a:rPr>
              <a:t>Trust analysis of NPSAS: 96 and NPSAS:08 using </a:t>
            </a:r>
            <a:r>
              <a:rPr lang="en-US" sz="1100" dirty="0" err="1" smtClean="0">
                <a:latin typeface="+mj-lt"/>
              </a:rPr>
              <a:t>PowerStats</a:t>
            </a:r>
            <a:r>
              <a:rPr lang="en-US" sz="1100" dirty="0" smtClean="0">
                <a:latin typeface="+mj-lt"/>
              </a:rPr>
              <a:t>.  Results based on full-time, full-year, one-institution dependent undergraduates.</a:t>
            </a:r>
            <a:endParaRPr lang="en-US" sz="11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22</a:t>
            </a:fld>
            <a:endParaRPr lang="en-US"/>
          </a:p>
        </p:txBody>
      </p:sp>
      <p:sp>
        <p:nvSpPr>
          <p:cNvPr id="8" name="TextBox 7"/>
          <p:cNvSpPr txBox="1"/>
          <p:nvPr/>
        </p:nvSpPr>
        <p:spPr>
          <a:xfrm>
            <a:off x="766482" y="963706"/>
            <a:ext cx="7799295" cy="5078313"/>
          </a:xfrm>
          <a:prstGeom prst="rect">
            <a:avLst/>
          </a:prstGeom>
          <a:noFill/>
        </p:spPr>
        <p:txBody>
          <a:bodyPr wrap="square" rtlCol="0">
            <a:spAutoFit/>
          </a:bodyPr>
          <a:lstStyle/>
          <a:p>
            <a:r>
              <a:rPr lang="en-US" sz="3600" dirty="0" smtClean="0">
                <a:latin typeface="+mn-lt"/>
              </a:rPr>
              <a:t>Because of:</a:t>
            </a:r>
          </a:p>
          <a:p>
            <a:endParaRPr lang="en-US" sz="3600" dirty="0" smtClean="0">
              <a:latin typeface="+mn-lt"/>
            </a:endParaRPr>
          </a:p>
          <a:p>
            <a:pPr>
              <a:buFont typeface="Arial" pitchFamily="34" charset="0"/>
              <a:buChar char="•"/>
            </a:pPr>
            <a:r>
              <a:rPr lang="en-US" sz="3600" dirty="0" smtClean="0">
                <a:latin typeface="+mn-lt"/>
              </a:rPr>
              <a:t>Rising costs, </a:t>
            </a:r>
          </a:p>
          <a:p>
            <a:pPr>
              <a:buFont typeface="Arial" pitchFamily="34" charset="0"/>
              <a:buChar char="•"/>
            </a:pPr>
            <a:r>
              <a:rPr lang="en-US" sz="3600" dirty="0" smtClean="0">
                <a:latin typeface="+mn-lt"/>
              </a:rPr>
              <a:t>Decreasing incomes, </a:t>
            </a:r>
          </a:p>
          <a:p>
            <a:pPr>
              <a:buFont typeface="Arial" pitchFamily="34" charset="0"/>
              <a:buChar char="•"/>
            </a:pPr>
            <a:r>
              <a:rPr lang="en-US" sz="3600" dirty="0" smtClean="0">
                <a:latin typeface="+mn-lt"/>
              </a:rPr>
              <a:t>Declining federal and state support, and</a:t>
            </a:r>
          </a:p>
          <a:p>
            <a:pPr>
              <a:buFont typeface="Arial" pitchFamily="34" charset="0"/>
              <a:buChar char="•"/>
            </a:pPr>
            <a:r>
              <a:rPr lang="en-US" sz="3600" dirty="0" smtClean="0">
                <a:latin typeface="+mn-lt"/>
              </a:rPr>
              <a:t>Misguided institutional policies, </a:t>
            </a:r>
          </a:p>
          <a:p>
            <a:pPr>
              <a:buFont typeface="Arial" pitchFamily="34" charset="0"/>
              <a:buChar char="•"/>
            </a:pPr>
            <a:endParaRPr lang="en-US" sz="3600" dirty="0" smtClean="0">
              <a:latin typeface="+mn-lt"/>
            </a:endParaRPr>
          </a:p>
          <a:p>
            <a:pPr algn="ctr"/>
            <a:r>
              <a:rPr lang="en-US" sz="3600" b="1" dirty="0" smtClean="0">
                <a:latin typeface="+mn-lt"/>
              </a:rPr>
              <a:t>Low-income students </a:t>
            </a:r>
          </a:p>
          <a:p>
            <a:pPr algn="ctr"/>
            <a:r>
              <a:rPr lang="en-US" sz="3600" b="1" dirty="0" smtClean="0">
                <a:latin typeface="+mn-lt"/>
              </a:rPr>
              <a:t>face a high unmet need</a:t>
            </a:r>
            <a:endParaRPr lang="en-US" sz="3600" b="1" dirty="0">
              <a:latin typeface="+mn-lt"/>
            </a:endParaRPr>
          </a:p>
        </p:txBody>
      </p:sp>
      <p:sp>
        <p:nvSpPr>
          <p:cNvPr id="9" name="TextBox 8"/>
          <p:cNvSpPr txBox="1"/>
          <p:nvPr/>
        </p:nvSpPr>
        <p:spPr>
          <a:xfrm>
            <a:off x="0" y="6248400"/>
            <a:ext cx="6858000" cy="261610"/>
          </a:xfrm>
          <a:prstGeom prst="rect">
            <a:avLst/>
          </a:prstGeom>
          <a:noFill/>
        </p:spPr>
        <p:txBody>
          <a:bodyPr wrap="square" rtlCol="0">
            <a:spAutoFit/>
          </a:bodyPr>
          <a:lstStyle/>
          <a:p>
            <a:r>
              <a:rPr lang="en-US" sz="1100" dirty="0" smtClean="0">
                <a:latin typeface="+mj-lt"/>
              </a:rPr>
              <a:t>Source: The Education Trust, </a:t>
            </a:r>
            <a:r>
              <a:rPr lang="en-US" sz="1100" i="1" dirty="0" smtClean="0">
                <a:latin typeface="+mj-lt"/>
              </a:rPr>
              <a:t>Priced Out: How the Wrong Financial-Aid Policies Hurt Low-Income Students</a:t>
            </a:r>
            <a:r>
              <a:rPr lang="en-US" sz="1100" dirty="0" smtClean="0">
                <a:latin typeface="+mj-lt"/>
              </a:rPr>
              <a:t>, 2011</a:t>
            </a:r>
            <a:endParaRPr lang="en-US" sz="1100" dirty="0">
              <a:latin typeface="+mj-lt"/>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0570"/>
            <a:ext cx="9144000" cy="1378857"/>
          </a:xfrm>
        </p:spPr>
        <p:txBody>
          <a:bodyPr>
            <a:noAutofit/>
          </a:bodyPr>
          <a:lstStyle/>
          <a:p>
            <a:r>
              <a:rPr lang="en-US" sz="3600" dirty="0" smtClean="0"/>
              <a:t>Low-income students must devote an amount equivalent to 72% of their family income towards college costs</a:t>
            </a:r>
            <a:endParaRPr lang="en-US" sz="3600" dirty="0"/>
          </a:p>
        </p:txBody>
      </p:sp>
      <p:graphicFrame>
        <p:nvGraphicFramePr>
          <p:cNvPr id="9" name="Content Placeholder 5"/>
          <p:cNvGraphicFramePr>
            <a:graphicFrameLocks noGrp="1"/>
          </p:cNvGraphicFramePr>
          <p:nvPr>
            <p:ph idx="1"/>
          </p:nvPr>
        </p:nvGraphicFramePr>
        <p:xfrm>
          <a:off x="2" y="2119084"/>
          <a:ext cx="9144000" cy="3857735"/>
        </p:xfrm>
        <a:graphic>
          <a:graphicData uri="http://schemas.openxmlformats.org/drawingml/2006/table">
            <a:tbl>
              <a:tblPr>
                <a:tableStyleId>{B301B821-A1FF-4177-AEE7-76D212191A09}</a:tableStyleId>
              </a:tblPr>
              <a:tblGrid>
                <a:gridCol w="1613645"/>
                <a:gridCol w="954741"/>
                <a:gridCol w="1156447"/>
                <a:gridCol w="1290918"/>
                <a:gridCol w="1021976"/>
                <a:gridCol w="1344706"/>
                <a:gridCol w="1761567"/>
              </a:tblGrid>
              <a:tr h="799336">
                <a:tc>
                  <a:txBody>
                    <a:bodyPr/>
                    <a:lstStyle/>
                    <a:p>
                      <a:r>
                        <a:rPr lang="en-US" sz="1600" b="1" dirty="0" smtClean="0">
                          <a:latin typeface="Calibri" pitchFamily="34" charset="0"/>
                        </a:rPr>
                        <a:t>Family Income</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Average Income</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Cost of Attendance</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Expected Family Contribution (EFC)</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Average Grant</a:t>
                      </a:r>
                      <a:r>
                        <a:rPr lang="en-US" sz="1600" b="1" baseline="0" dirty="0" smtClean="0">
                          <a:latin typeface="Calibri" pitchFamily="34" charset="0"/>
                        </a:rPr>
                        <a:t> Aid</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Unmet Need After EFC and Grant Aid</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Calibri" pitchFamily="34" charset="0"/>
                        </a:rPr>
                        <a:t>% of Income Required to Pay</a:t>
                      </a:r>
                      <a:r>
                        <a:rPr lang="en-US" sz="1600" b="1" baseline="0" dirty="0" smtClean="0">
                          <a:latin typeface="Calibri" pitchFamily="34" charset="0"/>
                        </a:rPr>
                        <a:t> for College After Grant Aid</a:t>
                      </a:r>
                      <a:endParaRPr lang="en-US" sz="16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600" dirty="0" smtClean="0">
                          <a:latin typeface="Calibri" pitchFamily="34" charset="0"/>
                        </a:rPr>
                        <a:t>$0-30,200</a:t>
                      </a:r>
                      <a:endParaRPr lang="en-US" sz="16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t>$17,011</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$22,007</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$951</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$9,704</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$11,352</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72%</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600" dirty="0" smtClean="0">
                          <a:latin typeface="Calibri" pitchFamily="34" charset="0"/>
                        </a:rPr>
                        <a:t>$30,201-54,000</a:t>
                      </a:r>
                      <a:endParaRPr lang="en-US" sz="16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t>$42,661</a:t>
                      </a:r>
                      <a:endParaRPr lang="en-US" sz="16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$23,229</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$4,043</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$7,694</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$11,493</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36%</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600" dirty="0" smtClean="0">
                          <a:latin typeface="Calibri" pitchFamily="34" charset="0"/>
                        </a:rPr>
                        <a:t>$54,001-80,400</a:t>
                      </a:r>
                      <a:endParaRPr lang="en-US" sz="16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t>$67,844</a:t>
                      </a:r>
                      <a:endParaRPr lang="en-US" sz="16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$23,640</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$10,224</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$5,352</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$8,064</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27%</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600" dirty="0" smtClean="0">
                          <a:latin typeface="Calibri" pitchFamily="34" charset="0"/>
                        </a:rPr>
                        <a:t>$80,401-115,400</a:t>
                      </a:r>
                      <a:endParaRPr lang="en-US" sz="16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t>$97,594</a:t>
                      </a:r>
                      <a:endParaRPr lang="en-US" sz="16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$25,050</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$18,158</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$4,554</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$2,339</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latin typeface="Calibri" pitchFamily="34" charset="0"/>
                        </a:rPr>
                        <a:t>21%</a:t>
                      </a:r>
                      <a:endParaRPr lang="en-US" sz="16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600" b="0" dirty="0" smtClean="0">
                          <a:latin typeface="Calibri" pitchFamily="34" charset="0"/>
                        </a:rPr>
                        <a:t>$115,401+</a:t>
                      </a:r>
                      <a:endParaRPr lang="en-US" sz="16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smtClean="0"/>
                        <a:t>$173,474</a:t>
                      </a:r>
                      <a:endParaRPr lang="en-US" sz="16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Calibri" pitchFamily="34" charset="0"/>
                        </a:rPr>
                        <a:t>$27,689</a:t>
                      </a:r>
                      <a:endParaRPr lang="en-US" sz="16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Calibri" pitchFamily="34" charset="0"/>
                        </a:rPr>
                        <a:t>$37,821</a:t>
                      </a:r>
                      <a:endParaRPr lang="en-US" sz="16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Calibri" pitchFamily="34" charset="0"/>
                        </a:rPr>
                        <a:t>$3,822</a:t>
                      </a:r>
                      <a:endParaRPr lang="en-US" sz="16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Calibri" pitchFamily="34" charset="0"/>
                        </a:rPr>
                        <a:t>$-13,953</a:t>
                      </a:r>
                      <a:endParaRPr lang="en-US" sz="16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Calibri" pitchFamily="34" charset="0"/>
                        </a:rPr>
                        <a:t>14%</a:t>
                      </a:r>
                      <a:endParaRPr lang="en-US" sz="16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71706"/>
            <a:ext cx="6582229" cy="235857"/>
          </a:xfrm>
        </p:spPr>
        <p:txBody>
          <a:bodyPr/>
          <a:lstStyle/>
          <a:p>
            <a:pPr>
              <a:defRPr/>
            </a:pPr>
            <a:r>
              <a:rPr lang="en-US" dirty="0" smtClean="0"/>
              <a:t>Education Trust analysis of NPSAS:08 using </a:t>
            </a:r>
            <a:r>
              <a:rPr lang="en-US" dirty="0" err="1" smtClean="0"/>
              <a:t>PowerStats</a:t>
            </a:r>
            <a:r>
              <a:rPr lang="en-US" dirty="0" smtClean="0"/>
              <a:t>, </a:t>
            </a:r>
            <a:r>
              <a:rPr lang="en-US" dirty="0" smtClean="0">
                <a:hlinkClick r:id="rId3"/>
              </a:rPr>
              <a:t>http://nces.ed.gov/datalab/</a:t>
            </a:r>
            <a:r>
              <a:rPr lang="en-US" dirty="0" smtClean="0"/>
              <a:t>.  Results based on full-time, full-year, one-institution dependent undergraduates at public and private nonprofit four-year institutions.</a:t>
            </a:r>
            <a:endParaRPr lang="en-US" dirty="0"/>
          </a:p>
        </p:txBody>
      </p:sp>
      <p:sp>
        <p:nvSpPr>
          <p:cNvPr id="6" name="Oval 5"/>
          <p:cNvSpPr/>
          <p:nvPr/>
        </p:nvSpPr>
        <p:spPr>
          <a:xfrm>
            <a:off x="6338047" y="3124200"/>
            <a:ext cx="775447" cy="681318"/>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53082" y="3128682"/>
            <a:ext cx="775447" cy="681318"/>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853082" y="5351929"/>
            <a:ext cx="775447" cy="681318"/>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853082" y="4235823"/>
            <a:ext cx="775447" cy="681318"/>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24</a:t>
            </a:fld>
            <a:endParaRPr lang="en-US"/>
          </a:p>
        </p:txBody>
      </p:sp>
      <p:sp>
        <p:nvSpPr>
          <p:cNvPr id="8" name="TextBox 7"/>
          <p:cNvSpPr txBox="1"/>
          <p:nvPr/>
        </p:nvSpPr>
        <p:spPr>
          <a:xfrm>
            <a:off x="672351" y="2450432"/>
            <a:ext cx="7906871" cy="646331"/>
          </a:xfrm>
          <a:prstGeom prst="rect">
            <a:avLst/>
          </a:prstGeom>
          <a:noFill/>
        </p:spPr>
        <p:txBody>
          <a:bodyPr wrap="square" rtlCol="0">
            <a:spAutoFit/>
          </a:bodyPr>
          <a:lstStyle/>
          <a:p>
            <a:pPr algn="ctr"/>
            <a:r>
              <a:rPr lang="en-US" sz="3600" dirty="0" smtClean="0">
                <a:latin typeface="+mn-lt"/>
              </a:rPr>
              <a:t>How affordable are individual colleges?</a:t>
            </a:r>
            <a:endParaRPr lang="en-US" sz="3600" dirty="0">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25</a:t>
            </a:fld>
            <a:endParaRPr lang="en-US"/>
          </a:p>
        </p:txBody>
      </p:sp>
      <p:sp>
        <p:nvSpPr>
          <p:cNvPr id="8" name="TextBox 7"/>
          <p:cNvSpPr txBox="1"/>
          <p:nvPr/>
        </p:nvSpPr>
        <p:spPr>
          <a:xfrm>
            <a:off x="618565" y="385488"/>
            <a:ext cx="7906871" cy="1754326"/>
          </a:xfrm>
          <a:prstGeom prst="rect">
            <a:avLst/>
          </a:prstGeom>
          <a:noFill/>
        </p:spPr>
        <p:txBody>
          <a:bodyPr wrap="square" rtlCol="0">
            <a:spAutoFit/>
          </a:bodyPr>
          <a:lstStyle/>
          <a:p>
            <a:pPr algn="ctr"/>
            <a:r>
              <a:rPr lang="en-US" sz="3600" dirty="0" smtClean="0">
                <a:latin typeface="+mn-lt"/>
              </a:rPr>
              <a:t>For the first time, we have information on how much low-income students pay at individual colleges and universities.</a:t>
            </a:r>
            <a:endParaRPr lang="en-US" sz="3600" dirty="0">
              <a:latin typeface="+mn-lt"/>
            </a:endParaRPr>
          </a:p>
        </p:txBody>
      </p:sp>
      <p:sp>
        <p:nvSpPr>
          <p:cNvPr id="5" name="TextBox 4"/>
          <p:cNvSpPr txBox="1"/>
          <p:nvPr/>
        </p:nvSpPr>
        <p:spPr>
          <a:xfrm>
            <a:off x="1008530" y="2541501"/>
            <a:ext cx="7126940" cy="2862322"/>
          </a:xfrm>
          <a:prstGeom prst="rect">
            <a:avLst/>
          </a:prstGeom>
          <a:noFill/>
          <a:ln>
            <a:solidFill>
              <a:schemeClr val="tx1"/>
            </a:solidFill>
          </a:ln>
        </p:spPr>
        <p:txBody>
          <a:bodyPr wrap="square" rtlCol="0">
            <a:spAutoFit/>
          </a:bodyPr>
          <a:lstStyle/>
          <a:p>
            <a:endParaRPr lang="en-US" sz="3600" b="1" dirty="0" smtClean="0">
              <a:latin typeface="+mn-lt"/>
            </a:endParaRPr>
          </a:p>
          <a:p>
            <a:r>
              <a:rPr lang="en-US" sz="3600" b="1" dirty="0" smtClean="0">
                <a:latin typeface="+mn-lt"/>
              </a:rPr>
              <a:t>      Total Cost of Attendance		</a:t>
            </a:r>
          </a:p>
          <a:p>
            <a:r>
              <a:rPr lang="en-US" sz="3600" b="1" u="sng" dirty="0" smtClean="0">
                <a:latin typeface="+mn-lt"/>
              </a:rPr>
              <a:t>—  Total Grant Aid from All Sources</a:t>
            </a:r>
            <a:endParaRPr lang="en-US" sz="3600" b="1" u="sng" dirty="0">
              <a:latin typeface="+mn-lt"/>
            </a:endParaRPr>
          </a:p>
          <a:p>
            <a:r>
              <a:rPr lang="en-US" sz="3600" b="1" dirty="0" smtClean="0">
                <a:latin typeface="+mn-lt"/>
              </a:rPr>
              <a:t>      Net Price</a:t>
            </a:r>
          </a:p>
          <a:p>
            <a:endParaRPr lang="en-US" sz="3600" b="1" dirty="0" smtClean="0">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26</a:t>
            </a:fld>
            <a:endParaRPr lang="en-US"/>
          </a:p>
        </p:txBody>
      </p:sp>
      <p:sp>
        <p:nvSpPr>
          <p:cNvPr id="8" name="TextBox 7"/>
          <p:cNvSpPr txBox="1"/>
          <p:nvPr/>
        </p:nvSpPr>
        <p:spPr>
          <a:xfrm>
            <a:off x="672351" y="2187386"/>
            <a:ext cx="7906871" cy="1754326"/>
          </a:xfrm>
          <a:prstGeom prst="rect">
            <a:avLst/>
          </a:prstGeom>
          <a:noFill/>
        </p:spPr>
        <p:txBody>
          <a:bodyPr wrap="square" rtlCol="0">
            <a:spAutoFit/>
          </a:bodyPr>
          <a:lstStyle/>
          <a:p>
            <a:pPr algn="ctr"/>
            <a:r>
              <a:rPr lang="en-US" sz="3600" dirty="0" smtClean="0">
                <a:latin typeface="+mn-lt"/>
              </a:rPr>
              <a:t>How much should low-income students be expected to contribute towards financing their education?</a:t>
            </a:r>
            <a:endParaRPr lang="en-US" sz="3600" dirty="0">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27</a:t>
            </a:fld>
            <a:endParaRPr lang="en-US"/>
          </a:p>
        </p:txBody>
      </p:sp>
      <p:sp>
        <p:nvSpPr>
          <p:cNvPr id="8" name="TextBox 7"/>
          <p:cNvSpPr txBox="1"/>
          <p:nvPr/>
        </p:nvSpPr>
        <p:spPr>
          <a:xfrm>
            <a:off x="336176" y="1730188"/>
            <a:ext cx="8619565" cy="4247317"/>
          </a:xfrm>
          <a:prstGeom prst="rect">
            <a:avLst/>
          </a:prstGeom>
          <a:noFill/>
        </p:spPr>
        <p:txBody>
          <a:bodyPr wrap="square" rtlCol="0">
            <a:spAutoFit/>
          </a:bodyPr>
          <a:lstStyle/>
          <a:p>
            <a:pPr>
              <a:buFont typeface="Arial" pitchFamily="34" charset="0"/>
              <a:buChar char="•"/>
            </a:pPr>
            <a:r>
              <a:rPr lang="en-US" sz="3600" dirty="0" smtClean="0">
                <a:latin typeface="+mn-lt"/>
              </a:rPr>
              <a:t>Middle-income students finance an amount equivalent to 27% of family income </a:t>
            </a:r>
          </a:p>
          <a:p>
            <a:endParaRPr lang="en-US" sz="3600" dirty="0" smtClean="0">
              <a:latin typeface="+mn-lt"/>
            </a:endParaRPr>
          </a:p>
          <a:p>
            <a:pPr>
              <a:buFont typeface="Arial" pitchFamily="34" charset="0"/>
              <a:buChar char="•"/>
            </a:pPr>
            <a:r>
              <a:rPr lang="en-US" sz="3600" dirty="0" smtClean="0">
                <a:latin typeface="+mn-lt"/>
              </a:rPr>
              <a:t>Average income for low-income families is $17,011</a:t>
            </a:r>
          </a:p>
          <a:p>
            <a:endParaRPr lang="en-US" sz="3600" dirty="0" smtClean="0">
              <a:latin typeface="+mn-lt"/>
            </a:endParaRPr>
          </a:p>
          <a:p>
            <a:pPr algn="ctr"/>
            <a:r>
              <a:rPr lang="en-US" sz="5400" dirty="0" smtClean="0">
                <a:latin typeface="+mn-lt"/>
              </a:rPr>
              <a:t>$17,011 x 0.27 = </a:t>
            </a:r>
            <a:r>
              <a:rPr lang="en-US" sz="5400" b="1" dirty="0" smtClean="0">
                <a:latin typeface="+mn-lt"/>
              </a:rPr>
              <a:t>$4,600</a:t>
            </a:r>
            <a:endParaRPr lang="en-US" sz="5400" b="1" dirty="0">
              <a:latin typeface="+mn-lt"/>
            </a:endParaRPr>
          </a:p>
        </p:txBody>
      </p:sp>
      <p:sp>
        <p:nvSpPr>
          <p:cNvPr id="9" name="TextBox 8"/>
          <p:cNvSpPr txBox="1"/>
          <p:nvPr/>
        </p:nvSpPr>
        <p:spPr>
          <a:xfrm>
            <a:off x="0" y="6248400"/>
            <a:ext cx="6858000" cy="430887"/>
          </a:xfrm>
          <a:prstGeom prst="rect">
            <a:avLst/>
          </a:prstGeom>
          <a:noFill/>
        </p:spPr>
        <p:txBody>
          <a:bodyPr wrap="square" rtlCol="0">
            <a:spAutoFit/>
          </a:bodyPr>
          <a:lstStyle/>
          <a:p>
            <a:r>
              <a:rPr lang="en-US" sz="1100" dirty="0" smtClean="0">
                <a:latin typeface="+mj-lt"/>
              </a:rPr>
              <a:t>Source: Education Trust analysis of NPSAS:08 using </a:t>
            </a:r>
            <a:r>
              <a:rPr lang="en-US" sz="1100" dirty="0" err="1" smtClean="0">
                <a:latin typeface="+mj-lt"/>
              </a:rPr>
              <a:t>PowerStats</a:t>
            </a:r>
            <a:r>
              <a:rPr lang="en-US" sz="1100" dirty="0" smtClean="0">
                <a:latin typeface="+mj-lt"/>
              </a:rPr>
              <a:t>, </a:t>
            </a:r>
            <a:r>
              <a:rPr lang="en-US" sz="1100" dirty="0" smtClean="0">
                <a:latin typeface="+mj-lt"/>
                <a:hlinkClick r:id="rId3"/>
              </a:rPr>
              <a:t>http://nces.ed.gov/datalab/</a:t>
            </a:r>
            <a:r>
              <a:rPr lang="en-US" sz="1100" dirty="0" smtClean="0">
                <a:latin typeface="+mj-lt"/>
              </a:rPr>
              <a:t>.  Results based on full-time, full-year, one-institution dependent undergraduates</a:t>
            </a:r>
            <a:endParaRPr lang="en-US" sz="1100" dirty="0">
              <a:latin typeface="+mj-lt"/>
            </a:endParaRPr>
          </a:p>
        </p:txBody>
      </p:sp>
      <p:sp>
        <p:nvSpPr>
          <p:cNvPr id="5" name="TextBox 4"/>
          <p:cNvSpPr txBox="1"/>
          <p:nvPr/>
        </p:nvSpPr>
        <p:spPr>
          <a:xfrm>
            <a:off x="649940" y="363069"/>
            <a:ext cx="7906871" cy="1200329"/>
          </a:xfrm>
          <a:prstGeom prst="rect">
            <a:avLst/>
          </a:prstGeom>
          <a:noFill/>
        </p:spPr>
        <p:txBody>
          <a:bodyPr wrap="square" rtlCol="0">
            <a:spAutoFit/>
          </a:bodyPr>
          <a:lstStyle/>
          <a:p>
            <a:pPr algn="ctr"/>
            <a:r>
              <a:rPr lang="en-US" sz="3600" i="1" dirty="0" smtClean="0">
                <a:latin typeface="+mn-lt"/>
              </a:rPr>
              <a:t>At least </a:t>
            </a:r>
            <a:r>
              <a:rPr lang="en-US" sz="3600" dirty="0" smtClean="0">
                <a:latin typeface="+mn-lt"/>
              </a:rPr>
              <a:t>no more proportionally as middle-income students contribute:</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28</a:t>
            </a:fld>
            <a:endParaRPr lang="en-US"/>
          </a:p>
        </p:txBody>
      </p:sp>
      <p:sp>
        <p:nvSpPr>
          <p:cNvPr id="8" name="TextBox 7"/>
          <p:cNvSpPr txBox="1"/>
          <p:nvPr/>
        </p:nvSpPr>
        <p:spPr>
          <a:xfrm>
            <a:off x="672351" y="2039469"/>
            <a:ext cx="7906871" cy="2308324"/>
          </a:xfrm>
          <a:prstGeom prst="rect">
            <a:avLst/>
          </a:prstGeom>
          <a:noFill/>
        </p:spPr>
        <p:txBody>
          <a:bodyPr wrap="square" rtlCol="0">
            <a:spAutoFit/>
          </a:bodyPr>
          <a:lstStyle/>
          <a:p>
            <a:pPr algn="ctr"/>
            <a:r>
              <a:rPr lang="en-US" sz="3600" dirty="0" smtClean="0">
                <a:latin typeface="+mn-lt"/>
              </a:rPr>
              <a:t>How many colleges and universities are viable options for low-income students based on conservative criteria for </a:t>
            </a:r>
            <a:r>
              <a:rPr lang="en-US" sz="3600" b="1" dirty="0" smtClean="0">
                <a:latin typeface="+mn-lt"/>
              </a:rPr>
              <a:t>affordability</a:t>
            </a:r>
            <a:r>
              <a:rPr lang="en-US" sz="3600" dirty="0" smtClean="0">
                <a:latin typeface="+mn-lt"/>
              </a:rPr>
              <a:t>, </a:t>
            </a:r>
            <a:r>
              <a:rPr lang="en-US" sz="3600" b="1" dirty="0" smtClean="0">
                <a:latin typeface="+mn-lt"/>
              </a:rPr>
              <a:t>quality</a:t>
            </a:r>
            <a:r>
              <a:rPr lang="en-US" sz="3600" dirty="0" smtClean="0">
                <a:latin typeface="+mn-lt"/>
              </a:rPr>
              <a:t>, and </a:t>
            </a:r>
            <a:r>
              <a:rPr lang="en-US" sz="3600" b="1" dirty="0" smtClean="0">
                <a:latin typeface="+mn-lt"/>
              </a:rPr>
              <a:t>access</a:t>
            </a:r>
            <a:r>
              <a:rPr lang="en-US" sz="3600" dirty="0" smtClean="0">
                <a:latin typeface="+mn-lt"/>
              </a:rPr>
              <a:t>?</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4448"/>
            <a:ext cx="9144000" cy="1066800"/>
          </a:xfrm>
        </p:spPr>
        <p:txBody>
          <a:bodyPr>
            <a:noAutofit/>
          </a:bodyPr>
          <a:lstStyle/>
          <a:p>
            <a:r>
              <a:rPr lang="en-US" sz="3600" dirty="0" smtClean="0"/>
              <a:t>Only 76 institutions have a net price below 27% of family income for low-income students</a:t>
            </a:r>
            <a:endParaRPr lang="en-US" sz="36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Education Trust analysis of Net Price data for $0-30,000 income range, IPEDS 2010, 2011 (Early Release).</a:t>
            </a:r>
            <a:endParaRPr lang="en-US" dirty="0"/>
          </a:p>
        </p:txBody>
      </p:sp>
      <p:graphicFrame>
        <p:nvGraphicFramePr>
          <p:cNvPr id="7" name="Content Placeholder 4"/>
          <p:cNvGraphicFramePr>
            <a:graphicFrameLocks/>
          </p:cNvGraphicFramePr>
          <p:nvPr/>
        </p:nvGraphicFramePr>
        <p:xfrm>
          <a:off x="309282" y="1304365"/>
          <a:ext cx="8592671" cy="49619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3"/>
          <p:cNvSpPr txBox="1">
            <a:spLocks/>
          </p:cNvSpPr>
          <p:nvPr/>
        </p:nvSpPr>
        <p:spPr bwMode="auto">
          <a:xfrm>
            <a:off x="107576" y="6468036"/>
            <a:ext cx="7059706" cy="3765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Tx/>
              <a:buSzTx/>
              <a:buFont typeface="Arial"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Notes:</a:t>
            </a:r>
            <a:r>
              <a:rPr kumimoji="0" lang="en-US" sz="1100" b="0" i="0" u="none" strike="noStrike" kern="1200" cap="none" spc="0" normalizeH="0" noProof="0" dirty="0" smtClean="0">
                <a:ln>
                  <a:noFill/>
                </a:ln>
                <a:solidFill>
                  <a:schemeClr val="tx1"/>
                </a:solidFill>
                <a:effectLst/>
                <a:uLnTx/>
                <a:uFillTx/>
                <a:latin typeface="+mn-lt"/>
                <a:ea typeface="+mn-ea"/>
                <a:cs typeface="+mn-cs"/>
              </a:rPr>
              <a:t> Ranges are inclusive on the upper end. High-income families spend and amount equivalent to 14% of family income; middle-income families spend an amount equivalent to 27%; low-income </a:t>
            </a:r>
            <a:r>
              <a:rPr lang="en-US" sz="1100" dirty="0" smtClean="0">
                <a:latin typeface="+mn-lt"/>
              </a:rPr>
              <a:t>families spend an amount equivalent to 72%.</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74638"/>
            <a:ext cx="8403021" cy="1143000"/>
          </a:xfrm>
        </p:spPr>
        <p:txBody>
          <a:bodyPr/>
          <a:lstStyle/>
          <a:p>
            <a:r>
              <a:rPr lang="en-US" sz="3200" dirty="0" smtClean="0"/>
              <a:t>Low-income students have lower graduation rates than high-income students</a:t>
            </a:r>
            <a:endParaRPr lang="en-US" sz="3200" dirty="0"/>
          </a:p>
        </p:txBody>
      </p:sp>
      <p:graphicFrame>
        <p:nvGraphicFramePr>
          <p:cNvPr id="5" name="Content Placeholder 4"/>
          <p:cNvGraphicFramePr>
            <a:graphicFrameLocks noGrp="1"/>
          </p:cNvGraphicFramePr>
          <p:nvPr>
            <p:ph idx="1"/>
          </p:nvPr>
        </p:nvGraphicFramePr>
        <p:xfrm>
          <a:off x="536027" y="1237593"/>
          <a:ext cx="8261132" cy="483213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DF60F890-5331-4DE5-96E3-2A6B6BD6D43B}" type="slidenum">
              <a:rPr lang="en-US" smtClean="0"/>
              <a:pPr>
                <a:defRPr/>
              </a:pPr>
              <a:t>3</a:t>
            </a:fld>
            <a:endParaRPr lang="en-US"/>
          </a:p>
        </p:txBody>
      </p:sp>
      <p:sp>
        <p:nvSpPr>
          <p:cNvPr id="6" name="TextBox 9"/>
          <p:cNvSpPr txBox="1">
            <a:spLocks noChangeArrowheads="1"/>
          </p:cNvSpPr>
          <p:nvPr/>
        </p:nvSpPr>
        <p:spPr bwMode="auto">
          <a:xfrm>
            <a:off x="2616" y="6082250"/>
            <a:ext cx="8763000" cy="446653"/>
          </a:xfrm>
          <a:prstGeom prst="rect">
            <a:avLst/>
          </a:prstGeom>
          <a:noFill/>
          <a:ln w="9525">
            <a:noFill/>
            <a:miter lim="800000"/>
            <a:headEnd/>
            <a:tailEnd/>
          </a:ln>
        </p:spPr>
        <p:txBody>
          <a:bodyPr wrap="square">
            <a:spAutoFit/>
          </a:bodyPr>
          <a:lstStyle/>
          <a:p>
            <a:pPr fontAlgn="auto">
              <a:spcBef>
                <a:spcPts val="0"/>
              </a:spcBef>
              <a:spcAft>
                <a:spcPts val="0"/>
              </a:spcAft>
              <a:defRPr/>
            </a:pPr>
            <a:r>
              <a:rPr lang="en-US" sz="1100" dirty="0" smtClean="0">
                <a:latin typeface="+mj-lt"/>
              </a:rPr>
              <a:t>Note:  Graduation rates are for full-time and part-time bachelor’s-seeking students at four-year colleges and universities.</a:t>
            </a:r>
          </a:p>
          <a:p>
            <a:pPr fontAlgn="auto">
              <a:spcBef>
                <a:spcPts val="0"/>
              </a:spcBef>
              <a:spcAft>
                <a:spcPts val="0"/>
              </a:spcAft>
              <a:defRPr/>
            </a:pPr>
            <a:r>
              <a:rPr lang="en-US" sz="1100" dirty="0" smtClean="0">
                <a:latin typeface="+mj-lt"/>
              </a:rPr>
              <a:t>Source:  Education Trust analysis of BPS:04/09 using </a:t>
            </a:r>
            <a:r>
              <a:rPr lang="en-US" sz="1100" dirty="0" err="1" smtClean="0">
                <a:latin typeface="+mj-lt"/>
              </a:rPr>
              <a:t>PowerStats</a:t>
            </a:r>
            <a:endParaRPr lang="en-US" sz="11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4448"/>
            <a:ext cx="9144000" cy="1066800"/>
          </a:xfrm>
        </p:spPr>
        <p:txBody>
          <a:bodyPr>
            <a:noAutofit/>
          </a:bodyPr>
          <a:lstStyle/>
          <a:p>
            <a:r>
              <a:rPr lang="en-US" sz="3600" dirty="0" smtClean="0"/>
              <a:t>Only 33 low net-price institutions have a graduation rate of at least 50%</a:t>
            </a:r>
            <a:endParaRPr lang="en-US" sz="36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Education Trust analysis of Net Price data for $0-30,000 income range, IPEDS 2010, 2011 (Early Release).</a:t>
            </a:r>
            <a:endParaRPr lang="en-US" dirty="0"/>
          </a:p>
        </p:txBody>
      </p:sp>
      <p:sp>
        <p:nvSpPr>
          <p:cNvPr id="5" name="Text Placeholder 3"/>
          <p:cNvSpPr txBox="1">
            <a:spLocks/>
          </p:cNvSpPr>
          <p:nvPr/>
        </p:nvSpPr>
        <p:spPr bwMode="auto">
          <a:xfrm>
            <a:off x="107576" y="6468036"/>
            <a:ext cx="7059706" cy="3765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Tx/>
              <a:buSzTx/>
              <a:buFont typeface="Arial"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Notes:</a:t>
            </a:r>
            <a:r>
              <a:rPr kumimoji="0" lang="en-US" sz="1100" b="0" i="0" u="none" strike="noStrike" kern="1200" cap="none" spc="0" normalizeH="0" noProof="0" dirty="0" smtClean="0">
                <a:ln>
                  <a:noFill/>
                </a:ln>
                <a:solidFill>
                  <a:schemeClr val="tx1"/>
                </a:solidFill>
                <a:effectLst/>
                <a:uLnTx/>
                <a:uFillTx/>
                <a:latin typeface="+mn-lt"/>
                <a:ea typeface="+mn-ea"/>
                <a:cs typeface="+mn-cs"/>
              </a:rPr>
              <a:t> Distribution is based on 76 institutions in the net-</a:t>
            </a:r>
            <a:r>
              <a:rPr lang="en-US" sz="1100" dirty="0" smtClean="0">
                <a:latin typeface="+mn-lt"/>
              </a:rPr>
              <a:t>price sample with a net price for low-income students of $4,600 or less.</a:t>
            </a:r>
            <a:r>
              <a:rPr kumimoji="0" lang="en-US" sz="1100" b="0" i="0" u="none" strike="noStrike" kern="1200" cap="none" spc="0" normalizeH="0" noProof="0" dirty="0" smtClean="0">
                <a:ln>
                  <a:noFill/>
                </a:ln>
                <a:solidFill>
                  <a:schemeClr val="tx1"/>
                </a:solidFill>
                <a:effectLst/>
                <a:uLnTx/>
                <a:uFillTx/>
                <a:latin typeface="+mn-lt"/>
                <a:ea typeface="+mn-ea"/>
                <a:cs typeface="+mn-cs"/>
              </a:rPr>
              <a:t>Ranges are inclusive on the upper end. </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ontent Placeholder 4"/>
          <p:cNvGraphicFramePr>
            <a:graphicFrameLocks/>
          </p:cNvGraphicFramePr>
          <p:nvPr/>
        </p:nvGraphicFramePr>
        <p:xfrm>
          <a:off x="309282" y="1304365"/>
          <a:ext cx="8592671" cy="49619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4448"/>
            <a:ext cx="9144000" cy="1066800"/>
          </a:xfrm>
        </p:spPr>
        <p:txBody>
          <a:bodyPr>
            <a:noAutofit/>
          </a:bodyPr>
          <a:lstStyle/>
          <a:p>
            <a:r>
              <a:rPr lang="en-US" sz="3200" dirty="0" smtClean="0"/>
              <a:t>Only </a:t>
            </a:r>
            <a:r>
              <a:rPr lang="en-US" sz="3200" b="1" dirty="0" smtClean="0"/>
              <a:t>FIVE </a:t>
            </a:r>
            <a:r>
              <a:rPr lang="en-US" sz="3200" dirty="0" smtClean="0"/>
              <a:t>low net-price institutions have a graduation rate of at least 50% and at least 36% Pell enrollment</a:t>
            </a:r>
            <a:endParaRPr lang="en-US" sz="32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Education Trust analysis of Net Price data for $0-30,000 income range, IPEDS 2010, 2011 (Early Release).</a:t>
            </a:r>
            <a:endParaRPr lang="en-US" dirty="0"/>
          </a:p>
        </p:txBody>
      </p:sp>
      <p:graphicFrame>
        <p:nvGraphicFramePr>
          <p:cNvPr id="7" name="Content Placeholder 4"/>
          <p:cNvGraphicFramePr>
            <a:graphicFrameLocks/>
          </p:cNvGraphicFramePr>
          <p:nvPr/>
        </p:nvGraphicFramePr>
        <p:xfrm>
          <a:off x="255494" y="1317812"/>
          <a:ext cx="8592671" cy="496196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3"/>
          <p:cNvSpPr txBox="1">
            <a:spLocks/>
          </p:cNvSpPr>
          <p:nvPr/>
        </p:nvSpPr>
        <p:spPr bwMode="auto">
          <a:xfrm>
            <a:off x="107576" y="6468036"/>
            <a:ext cx="9036424" cy="3765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eaLnBrk="0" hangingPunct="0">
              <a:spcBef>
                <a:spcPts val="0"/>
              </a:spcBef>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Notes:</a:t>
            </a:r>
            <a:r>
              <a:rPr kumimoji="0" lang="en-US" sz="1100" b="0" i="0" u="none" strike="noStrike" kern="1200" cap="none" spc="0" normalizeH="0" noProof="0" dirty="0" smtClean="0">
                <a:ln>
                  <a:noFill/>
                </a:ln>
                <a:solidFill>
                  <a:schemeClr val="tx1"/>
                </a:solidFill>
                <a:effectLst/>
                <a:uLnTx/>
                <a:uFillTx/>
                <a:latin typeface="+mn-lt"/>
                <a:ea typeface="+mn-ea"/>
                <a:cs typeface="+mn-cs"/>
              </a:rPr>
              <a:t> Distribution is based on 33 institutions in the net-</a:t>
            </a:r>
            <a:r>
              <a:rPr lang="en-US" sz="1100" dirty="0" smtClean="0">
                <a:latin typeface="+mn-lt"/>
              </a:rPr>
              <a:t>price sample with a net price for low-income students of $4,600 or less and a graduation rate of at least 50%. </a:t>
            </a:r>
            <a:r>
              <a:rPr kumimoji="0" lang="en-US" sz="1100" b="0" i="0" u="none" strike="noStrike" kern="1200" cap="none" spc="0" normalizeH="0" noProof="0" dirty="0" smtClean="0">
                <a:ln>
                  <a:noFill/>
                </a:ln>
                <a:solidFill>
                  <a:schemeClr val="tx1"/>
                </a:solidFill>
                <a:effectLst/>
                <a:uLnTx/>
                <a:uFillTx/>
                <a:latin typeface="+mn-lt"/>
                <a:ea typeface="+mn-ea"/>
                <a:cs typeface="+mn-cs"/>
              </a:rPr>
              <a:t>Ranges are inclusive on the upper end. </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32</a:t>
            </a:fld>
            <a:endParaRPr lang="en-US"/>
          </a:p>
        </p:txBody>
      </p:sp>
      <p:sp>
        <p:nvSpPr>
          <p:cNvPr id="8" name="TextBox 7"/>
          <p:cNvSpPr txBox="1"/>
          <p:nvPr/>
        </p:nvSpPr>
        <p:spPr>
          <a:xfrm>
            <a:off x="672351" y="2039469"/>
            <a:ext cx="7906871" cy="1754326"/>
          </a:xfrm>
          <a:prstGeom prst="rect">
            <a:avLst/>
          </a:prstGeom>
          <a:noFill/>
        </p:spPr>
        <p:txBody>
          <a:bodyPr wrap="square" rtlCol="0">
            <a:spAutoFit/>
          </a:bodyPr>
          <a:lstStyle/>
          <a:p>
            <a:pPr algn="ctr"/>
            <a:r>
              <a:rPr lang="en-US" sz="3600" dirty="0" smtClean="0">
                <a:latin typeface="+mn-lt"/>
              </a:rPr>
              <a:t>Given these limited options, what does the landscape of opportunity look like for low-income students?</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33</a:t>
            </a:fld>
            <a:endParaRPr lang="en-US"/>
          </a:p>
        </p:txBody>
      </p:sp>
      <p:graphicFrame>
        <p:nvGraphicFramePr>
          <p:cNvPr id="4" name="Chart 3"/>
          <p:cNvGraphicFramePr>
            <a:graphicFrameLocks noGrp="1"/>
          </p:cNvGraphicFramePr>
          <p:nvPr/>
        </p:nvGraphicFramePr>
        <p:xfrm>
          <a:off x="0" y="1"/>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442774" y="3129033"/>
            <a:ext cx="3213620" cy="2411958"/>
          </a:xfrm>
          <a:prstGeom prst="rect">
            <a:avLst/>
          </a:prstGeom>
          <a:solidFill>
            <a:srgbClr val="6E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Low Net Price</a:t>
            </a:r>
          </a:p>
          <a:p>
            <a:pPr algn="ctr"/>
            <a:endParaRPr lang="en-US" sz="2800" b="1" dirty="0" smtClean="0"/>
          </a:p>
          <a:p>
            <a:pPr algn="ctr"/>
            <a:r>
              <a:rPr lang="en-US" sz="2800" b="1" dirty="0" smtClean="0"/>
              <a:t>High Grad Rate</a:t>
            </a:r>
            <a:endParaRPr lang="en-US" sz="2800" b="1" dirty="0"/>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34</a:t>
            </a:fld>
            <a:endParaRPr lang="en-US"/>
          </a:p>
        </p:txBody>
      </p:sp>
      <p:sp>
        <p:nvSpPr>
          <p:cNvPr id="8" name="TextBox 7"/>
          <p:cNvSpPr txBox="1"/>
          <p:nvPr/>
        </p:nvSpPr>
        <p:spPr>
          <a:xfrm>
            <a:off x="672351" y="2039469"/>
            <a:ext cx="7906871" cy="1754326"/>
          </a:xfrm>
          <a:prstGeom prst="rect">
            <a:avLst/>
          </a:prstGeom>
          <a:noFill/>
        </p:spPr>
        <p:txBody>
          <a:bodyPr wrap="square" rtlCol="0">
            <a:spAutoFit/>
          </a:bodyPr>
          <a:lstStyle/>
          <a:p>
            <a:pPr algn="ctr"/>
            <a:r>
              <a:rPr lang="en-US" sz="3600" dirty="0" smtClean="0">
                <a:latin typeface="+mn-lt"/>
              </a:rPr>
              <a:t>What are the five institutions that meet relatively conservative criteria for </a:t>
            </a:r>
            <a:r>
              <a:rPr lang="en-US" sz="3600" b="1" dirty="0" smtClean="0">
                <a:latin typeface="+mn-lt"/>
              </a:rPr>
              <a:t>affordability</a:t>
            </a:r>
            <a:r>
              <a:rPr lang="en-US" sz="3600" dirty="0" smtClean="0">
                <a:latin typeface="+mn-lt"/>
              </a:rPr>
              <a:t>, </a:t>
            </a:r>
            <a:r>
              <a:rPr lang="en-US" sz="3600" b="1" dirty="0" smtClean="0">
                <a:latin typeface="+mn-lt"/>
              </a:rPr>
              <a:t>quality</a:t>
            </a:r>
            <a:r>
              <a:rPr lang="en-US" sz="3600" dirty="0" smtClean="0">
                <a:latin typeface="+mn-lt"/>
              </a:rPr>
              <a:t>, and </a:t>
            </a:r>
            <a:r>
              <a:rPr lang="en-US" sz="3600" b="1" dirty="0" smtClean="0">
                <a:latin typeface="+mn-lt"/>
              </a:rPr>
              <a:t>access</a:t>
            </a:r>
            <a:r>
              <a:rPr lang="en-US" sz="3600" dirty="0" smtClean="0">
                <a:latin typeface="+mn-lt"/>
              </a:rPr>
              <a:t>?</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216"/>
            <a:ext cx="9144000" cy="1378857"/>
          </a:xfrm>
        </p:spPr>
        <p:txBody>
          <a:bodyPr>
            <a:noAutofit/>
          </a:bodyPr>
          <a:lstStyle/>
          <a:p>
            <a:r>
              <a:rPr lang="en-US" sz="3600" dirty="0" smtClean="0"/>
              <a:t>Low net-price institutions with a graduation rate of at least 50% and at least 36% Pell enrollment</a:t>
            </a:r>
            <a:endParaRPr lang="en-US" sz="3600" dirty="0"/>
          </a:p>
        </p:txBody>
      </p:sp>
      <p:graphicFrame>
        <p:nvGraphicFramePr>
          <p:cNvPr id="9" name="Content Placeholder 5"/>
          <p:cNvGraphicFramePr>
            <a:graphicFrameLocks noGrp="1"/>
          </p:cNvGraphicFramePr>
          <p:nvPr>
            <p:ph idx="1"/>
          </p:nvPr>
        </p:nvGraphicFramePr>
        <p:xfrm>
          <a:off x="232230" y="1579710"/>
          <a:ext cx="8650514" cy="4143441"/>
        </p:xfrm>
        <a:graphic>
          <a:graphicData uri="http://schemas.openxmlformats.org/drawingml/2006/table">
            <a:tbl>
              <a:tblPr>
                <a:tableStyleId>{B301B821-A1FF-4177-AEE7-76D212191A09}</a:tableStyleId>
              </a:tblPr>
              <a:tblGrid>
                <a:gridCol w="3460206"/>
                <a:gridCol w="694998"/>
                <a:gridCol w="2262442"/>
                <a:gridCol w="931594"/>
                <a:gridCol w="1301274"/>
              </a:tblGrid>
              <a:tr h="799336">
                <a:tc>
                  <a:txBody>
                    <a:bodyPr/>
                    <a:lstStyle/>
                    <a:p>
                      <a:pPr algn="ctr"/>
                      <a:r>
                        <a:rPr lang="en-US" sz="1800" b="1" dirty="0" smtClean="0">
                          <a:latin typeface="Calibri" pitchFamily="34" charset="0"/>
                        </a:rPr>
                        <a:t>Institution</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State</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Net</a:t>
                      </a:r>
                      <a:r>
                        <a:rPr lang="en-US" sz="1800" b="1" baseline="0" dirty="0" smtClean="0">
                          <a:latin typeface="Calibri" pitchFamily="34" charset="0"/>
                        </a:rPr>
                        <a:t> Price for Low-Income ($0-30,000) Students, 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Grad Rate,</a:t>
                      </a:r>
                    </a:p>
                    <a:p>
                      <a:pPr algn="ctr"/>
                      <a:r>
                        <a:rPr lang="en-US" sz="1800" b="1" dirty="0" smtClean="0">
                          <a:latin typeface="Calibri" pitchFamily="34" charset="0"/>
                        </a:rPr>
                        <a:t>2010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 Pell</a:t>
                      </a:r>
                    </a:p>
                    <a:p>
                      <a:pPr algn="ctr"/>
                      <a:r>
                        <a:rPr lang="en-US" sz="1800" b="1" dirty="0" smtClean="0">
                          <a:latin typeface="Calibri" pitchFamily="34" charset="0"/>
                        </a:rPr>
                        <a:t>(Full-time</a:t>
                      </a:r>
                      <a:r>
                        <a:rPr lang="en-US" sz="1800" b="1" baseline="0" dirty="0" smtClean="0">
                          <a:latin typeface="Calibri" pitchFamily="34" charset="0"/>
                        </a:rPr>
                        <a:t> freshmen), 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solidFill>
                            <a:srgbClr val="81BF37"/>
                          </a:solidFill>
                          <a:latin typeface="Calibri" pitchFamily="34" charset="0"/>
                        </a:rPr>
                        <a:t>CUNY</a:t>
                      </a:r>
                      <a:r>
                        <a:rPr lang="en-US" sz="1800" baseline="0" dirty="0" smtClean="0">
                          <a:solidFill>
                            <a:srgbClr val="81BF37"/>
                          </a:solidFill>
                          <a:latin typeface="Calibri" pitchFamily="34" charset="0"/>
                        </a:rPr>
                        <a:t> Queens College</a:t>
                      </a:r>
                      <a:endParaRPr lang="en-US" sz="1800" dirty="0">
                        <a:solidFill>
                          <a:srgbClr val="81BF37"/>
                        </a:solidFill>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rPr>
                        <a:t>NY</a:t>
                      </a:r>
                      <a:endParaRPr lang="en-US" sz="1800" dirty="0">
                        <a:solidFill>
                          <a:srgbClr val="81BF37"/>
                        </a:solidFill>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$1,562</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51</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41</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solidFill>
                            <a:srgbClr val="81BF37"/>
                          </a:solidFill>
                          <a:latin typeface="Calibri" pitchFamily="34" charset="0"/>
                        </a:rPr>
                        <a:t>CUNY Bernard</a:t>
                      </a:r>
                      <a:r>
                        <a:rPr lang="en-US" sz="1800" baseline="0" dirty="0" smtClean="0">
                          <a:solidFill>
                            <a:srgbClr val="81BF37"/>
                          </a:solidFill>
                          <a:latin typeface="Calibri" pitchFamily="34" charset="0"/>
                        </a:rPr>
                        <a:t> M. Baruch College</a:t>
                      </a:r>
                      <a:endParaRPr lang="en-US" sz="1800" dirty="0">
                        <a:solidFill>
                          <a:srgbClr val="81BF37"/>
                        </a:solidFill>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rPr>
                        <a:t>NY</a:t>
                      </a:r>
                      <a:endParaRPr lang="en-US" sz="1800" dirty="0">
                        <a:solidFill>
                          <a:srgbClr val="81BF37"/>
                        </a:solidFill>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$2,123</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61</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44</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California State University – Fresno </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CA</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$2,664</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51</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47</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solidFill>
                            <a:srgbClr val="81BF37"/>
                          </a:solidFill>
                          <a:latin typeface="Calibri" pitchFamily="34" charset="0"/>
                        </a:rPr>
                        <a:t>University of North Carolina - Greensboro</a:t>
                      </a:r>
                      <a:endParaRPr lang="en-US" sz="1800" dirty="0">
                        <a:solidFill>
                          <a:srgbClr val="81BF37"/>
                        </a:solidFill>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rPr>
                        <a:t>NC</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$3,132</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53</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rgbClr val="81BF37"/>
                          </a:solidFill>
                          <a:latin typeface="Calibri" pitchFamily="34" charset="0"/>
                        </a:rPr>
                        <a:t>40</a:t>
                      </a:r>
                      <a:endParaRPr lang="en-US" sz="180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b="0" dirty="0" smtClean="0">
                          <a:solidFill>
                            <a:srgbClr val="81BF37"/>
                          </a:solidFill>
                          <a:latin typeface="Calibri" pitchFamily="34" charset="0"/>
                        </a:rPr>
                        <a:t>California</a:t>
                      </a:r>
                      <a:r>
                        <a:rPr lang="en-US" sz="1800" b="0" baseline="0" dirty="0" smtClean="0">
                          <a:solidFill>
                            <a:srgbClr val="81BF37"/>
                          </a:solidFill>
                          <a:latin typeface="Calibri" pitchFamily="34" charset="0"/>
                        </a:rPr>
                        <a:t> State University – Long Beach</a:t>
                      </a:r>
                      <a:endParaRPr lang="en-US" sz="1800" b="0" dirty="0">
                        <a:solidFill>
                          <a:srgbClr val="81BF37"/>
                        </a:solidFill>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rgbClr val="81BF37"/>
                          </a:solidFill>
                        </a:rPr>
                        <a:t>CA</a:t>
                      </a:r>
                      <a:endParaRPr lang="en-US" sz="1800" b="0" dirty="0">
                        <a:solidFill>
                          <a:srgbClr val="81BF37"/>
                        </a:solidFill>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rgbClr val="81BF37"/>
                          </a:solidFill>
                          <a:latin typeface="Calibri" pitchFamily="34" charset="0"/>
                        </a:rPr>
                        <a:t>$3,593</a:t>
                      </a:r>
                      <a:endParaRPr lang="en-US" sz="1800" b="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rgbClr val="81BF37"/>
                          </a:solidFill>
                          <a:latin typeface="Calibri" pitchFamily="34" charset="0"/>
                        </a:rPr>
                        <a:t>54</a:t>
                      </a:r>
                      <a:endParaRPr lang="en-US" sz="1800" b="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rgbClr val="81BF37"/>
                          </a:solidFill>
                          <a:latin typeface="Calibri" pitchFamily="34" charset="0"/>
                        </a:rPr>
                        <a:t>41</a:t>
                      </a:r>
                      <a:endParaRPr lang="en-US" sz="1800" b="0" dirty="0">
                        <a:solidFill>
                          <a:srgbClr val="81BF37"/>
                        </a:solidFill>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56724"/>
            <a:ext cx="6582229" cy="235857"/>
          </a:xfrm>
        </p:spPr>
        <p:txBody>
          <a:bodyPr/>
          <a:lstStyle/>
          <a:p>
            <a:pPr>
              <a:defRPr/>
            </a:pPr>
            <a:r>
              <a:rPr lang="en-US" dirty="0" smtClean="0"/>
              <a:t>Education Trust analysis of IPEDS 2010, 2011 (Early Release). Green indicates that the institution also met these criteria in the 2008-09 academic year.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36</a:t>
            </a:fld>
            <a:endParaRPr lang="en-US"/>
          </a:p>
        </p:txBody>
      </p:sp>
      <p:graphicFrame>
        <p:nvGraphicFramePr>
          <p:cNvPr id="7" name="Chart 6"/>
          <p:cNvGraphicFramePr>
            <a:graphicFrameLocks noGrp="1"/>
          </p:cNvGraphicFramePr>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37</a:t>
            </a:fld>
            <a:endParaRPr lang="en-US"/>
          </a:p>
        </p:txBody>
      </p:sp>
      <p:sp>
        <p:nvSpPr>
          <p:cNvPr id="8" name="TextBox 7"/>
          <p:cNvSpPr txBox="1"/>
          <p:nvPr/>
        </p:nvSpPr>
        <p:spPr>
          <a:xfrm>
            <a:off x="672351" y="2039469"/>
            <a:ext cx="7906871" cy="1200329"/>
          </a:xfrm>
          <a:prstGeom prst="rect">
            <a:avLst/>
          </a:prstGeom>
          <a:noFill/>
        </p:spPr>
        <p:txBody>
          <a:bodyPr wrap="square" rtlCol="0">
            <a:spAutoFit/>
          </a:bodyPr>
          <a:lstStyle/>
          <a:p>
            <a:pPr algn="ctr"/>
            <a:r>
              <a:rPr lang="en-US" sz="3600" dirty="0" smtClean="0">
                <a:latin typeface="+mn-lt"/>
              </a:rPr>
              <a:t>Where are the highly profitable for-profit college companies?</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38</a:t>
            </a:fld>
            <a:endParaRPr lang="en-US"/>
          </a:p>
        </p:txBody>
      </p:sp>
      <p:graphicFrame>
        <p:nvGraphicFramePr>
          <p:cNvPr id="4" name="Chart 3"/>
          <p:cNvGraphicFramePr>
            <a:graphicFrameLocks noGrp="1"/>
          </p:cNvGraphicFramePr>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4448"/>
            <a:ext cx="9144000" cy="1066800"/>
          </a:xfrm>
        </p:spPr>
        <p:txBody>
          <a:bodyPr>
            <a:noAutofit/>
          </a:bodyPr>
          <a:lstStyle/>
          <a:p>
            <a:r>
              <a:rPr lang="en-US" sz="3600" dirty="0" smtClean="0"/>
              <a:t>For-profits cluster in the high cost, low grad rate portion of the chart</a:t>
            </a:r>
            <a:endParaRPr lang="en-US" sz="36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Education Trust analysis of Net Price data for $0-30,000 income range, IPEDS 2009.</a:t>
            </a:r>
            <a:endParaRPr lang="en-US" dirty="0"/>
          </a:p>
        </p:txBody>
      </p:sp>
      <p:sp>
        <p:nvSpPr>
          <p:cNvPr id="11" name="Text Placeholder 3"/>
          <p:cNvSpPr txBox="1">
            <a:spLocks/>
          </p:cNvSpPr>
          <p:nvPr/>
        </p:nvSpPr>
        <p:spPr bwMode="auto">
          <a:xfrm>
            <a:off x="107576" y="6468036"/>
            <a:ext cx="7059706" cy="3765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Tx/>
              <a:buSzTx/>
              <a:buFont typeface="Arial"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Notes:</a:t>
            </a:r>
            <a:r>
              <a:rPr kumimoji="0" lang="en-US" sz="1100" b="0" i="0" u="none" strike="noStrike" kern="1200" cap="none" spc="0" normalizeH="0" noProof="0" dirty="0" smtClean="0">
                <a:ln>
                  <a:noFill/>
                </a:ln>
                <a:solidFill>
                  <a:schemeClr val="tx1"/>
                </a:solidFill>
                <a:effectLst/>
                <a:uLnTx/>
                <a:uFillTx/>
                <a:latin typeface="+mn-lt"/>
                <a:ea typeface="+mn-ea"/>
                <a:cs typeface="+mn-cs"/>
              </a:rPr>
              <a:t> Ranges are inclusive on the upper end. High-income families spend and amount equivalent to 14% of family income; middle-income families spend an amount equivalent to 27%; low-income </a:t>
            </a:r>
            <a:r>
              <a:rPr lang="en-US" sz="1100" dirty="0" smtClean="0">
                <a:latin typeface="+mn-lt"/>
              </a:rPr>
              <a:t>families spend an amount equivalent to 72%.</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bwMode="auto">
          <a:xfrm>
            <a:off x="484094" y="1680882"/>
            <a:ext cx="8283388" cy="402067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lvl="0" eaLnBrk="0" hangingPunct="0">
              <a:defRPr/>
            </a:pPr>
            <a:r>
              <a:rPr lang="en-US" sz="2800" dirty="0" smtClean="0">
                <a:latin typeface="Calibri" pitchFamily="34" charset="0"/>
              </a:rPr>
              <a:t>Nearly 40 percent of for-profit institutions and 70 percent of low-income students at for-profits are concentrated in institutions that:</a:t>
            </a:r>
          </a:p>
          <a:p>
            <a:pPr lvl="0" eaLnBrk="0" hangingPunct="0">
              <a:defRPr/>
            </a:pPr>
            <a:endParaRPr lang="en-US" sz="2800" dirty="0" smtClean="0">
              <a:latin typeface="Calibri" pitchFamily="34" charset="0"/>
            </a:endParaRPr>
          </a:p>
          <a:p>
            <a:pPr lvl="1" eaLnBrk="0" hangingPunct="0">
              <a:buFont typeface="Arial" pitchFamily="34" charset="0"/>
              <a:buChar char="•"/>
            </a:pPr>
            <a:r>
              <a:rPr lang="en-US" sz="2800" dirty="0" smtClean="0">
                <a:latin typeface="Calibri" pitchFamily="34" charset="0"/>
              </a:rPr>
              <a:t>Require low-income students to finance an amount greater than 100% of average family income AND</a:t>
            </a:r>
          </a:p>
          <a:p>
            <a:pPr lvl="1" eaLnBrk="0" hangingPunct="0"/>
            <a:endParaRPr lang="en-US" sz="2800" dirty="0" smtClean="0">
              <a:latin typeface="Calibri" pitchFamily="34" charset="0"/>
            </a:endParaRPr>
          </a:p>
          <a:p>
            <a:pPr lvl="1" eaLnBrk="0" hangingPunct="0">
              <a:buFont typeface="Arial" pitchFamily="34" charset="0"/>
              <a:buChar char="•"/>
            </a:pPr>
            <a:r>
              <a:rPr lang="en-US" sz="2800" dirty="0" smtClean="0">
                <a:latin typeface="Calibri" pitchFamily="34" charset="0"/>
              </a:rPr>
              <a:t>Provide less than a one-in-four chance of graduating</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79358"/>
          </a:xfrm>
        </p:spPr>
        <p:txBody>
          <a:bodyPr>
            <a:noAutofit/>
          </a:bodyPr>
          <a:lstStyle/>
          <a:p>
            <a:r>
              <a:rPr lang="en-US" sz="2800" dirty="0" smtClean="0"/>
              <a:t>Young adults from high-income families are 10 times more likely to earn bachelor’s degrees by age 24</a:t>
            </a:r>
            <a:endParaRPr lang="en-US" sz="2800" dirty="0"/>
          </a:p>
        </p:txBody>
      </p:sp>
      <p:graphicFrame>
        <p:nvGraphicFramePr>
          <p:cNvPr id="7" name="Content Placeholder 4"/>
          <p:cNvGraphicFramePr>
            <a:graphicFrameLocks/>
          </p:cNvGraphicFramePr>
          <p:nvPr/>
        </p:nvGraphicFramePr>
        <p:xfrm>
          <a:off x="0" y="1524000"/>
          <a:ext cx="9144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248400"/>
            <a:ext cx="6477000" cy="430887"/>
          </a:xfrm>
          <a:prstGeom prst="rect">
            <a:avLst/>
          </a:prstGeom>
          <a:noFill/>
        </p:spPr>
        <p:txBody>
          <a:bodyPr wrap="square" rtlCol="0">
            <a:spAutoFit/>
          </a:bodyPr>
          <a:lstStyle/>
          <a:p>
            <a:r>
              <a:rPr lang="en-US" sz="1100" dirty="0" smtClean="0">
                <a:latin typeface="+mj-lt"/>
              </a:rPr>
              <a:t>Tom Mortenson, </a:t>
            </a:r>
            <a:r>
              <a:rPr lang="en-US" sz="1100" i="1" dirty="0" smtClean="0">
                <a:latin typeface="+mj-lt"/>
              </a:rPr>
              <a:t>Bachelor’s Degree Attainment by age 24 by Family Income Quartiles, 1970 to 2010, </a:t>
            </a:r>
            <a:r>
              <a:rPr lang="en-US" sz="1100" dirty="0" smtClean="0">
                <a:latin typeface="+mj-lt"/>
              </a:rPr>
              <a:t>Postsecondary Education Opportunity, 2012.</a:t>
            </a:r>
            <a:endParaRPr lang="en-US" sz="1100" dirty="0">
              <a:solidFill>
                <a:schemeClr val="accent4"/>
              </a:solidFill>
              <a:latin typeface="+mj-lt"/>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40</a:t>
            </a:fld>
            <a:endParaRPr lang="en-US"/>
          </a:p>
        </p:txBody>
      </p:sp>
      <p:sp>
        <p:nvSpPr>
          <p:cNvPr id="8" name="TextBox 7"/>
          <p:cNvSpPr txBox="1"/>
          <p:nvPr/>
        </p:nvSpPr>
        <p:spPr>
          <a:xfrm>
            <a:off x="672351" y="2039469"/>
            <a:ext cx="7906871" cy="1754326"/>
          </a:xfrm>
          <a:prstGeom prst="rect">
            <a:avLst/>
          </a:prstGeom>
          <a:noFill/>
        </p:spPr>
        <p:txBody>
          <a:bodyPr wrap="square" rtlCol="0">
            <a:spAutoFit/>
          </a:bodyPr>
          <a:lstStyle/>
          <a:p>
            <a:pPr algn="ctr"/>
            <a:r>
              <a:rPr lang="en-US" sz="3600" dirty="0" smtClean="0">
                <a:latin typeface="+mn-lt"/>
              </a:rPr>
              <a:t>Where are the top-ranked private nonprofit institutions, many of which have large endowments?</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41</a:t>
            </a:fld>
            <a:endParaRPr lang="en-US"/>
          </a:p>
        </p:txBody>
      </p:sp>
      <p:graphicFrame>
        <p:nvGraphicFramePr>
          <p:cNvPr id="5" name="Chart 4"/>
          <p:cNvGraphicFramePr>
            <a:graphicFrameLocks noGrp="1"/>
          </p:cNvGraphicFramePr>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42</a:t>
            </a:fld>
            <a:endParaRPr lang="en-US"/>
          </a:p>
        </p:txBody>
      </p:sp>
      <p:sp>
        <p:nvSpPr>
          <p:cNvPr id="8" name="TextBox 7"/>
          <p:cNvSpPr txBox="1"/>
          <p:nvPr/>
        </p:nvSpPr>
        <p:spPr>
          <a:xfrm>
            <a:off x="672351" y="2039469"/>
            <a:ext cx="7906871" cy="1754326"/>
          </a:xfrm>
          <a:prstGeom prst="rect">
            <a:avLst/>
          </a:prstGeom>
          <a:noFill/>
        </p:spPr>
        <p:txBody>
          <a:bodyPr wrap="square" rtlCol="0">
            <a:spAutoFit/>
          </a:bodyPr>
          <a:lstStyle/>
          <a:p>
            <a:pPr algn="ctr"/>
            <a:r>
              <a:rPr lang="en-US" sz="3600" dirty="0" smtClean="0">
                <a:latin typeface="+mn-lt"/>
              </a:rPr>
              <a:t>Where are the public flagships, which were founded on the principle of broad access to high-quality education?</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43</a:t>
            </a:fld>
            <a:endParaRPr lang="en-US"/>
          </a:p>
        </p:txBody>
      </p:sp>
      <p:graphicFrame>
        <p:nvGraphicFramePr>
          <p:cNvPr id="4" name="Chart 3"/>
          <p:cNvGraphicFramePr>
            <a:graphicFrameLocks noGrp="1"/>
          </p:cNvGraphicFramePr>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44</a:t>
            </a:fld>
            <a:endParaRPr lang="en-US"/>
          </a:p>
        </p:txBody>
      </p:sp>
      <p:sp>
        <p:nvSpPr>
          <p:cNvPr id="8" name="TextBox 7"/>
          <p:cNvSpPr txBox="1"/>
          <p:nvPr/>
        </p:nvSpPr>
        <p:spPr>
          <a:xfrm>
            <a:off x="672351" y="2214280"/>
            <a:ext cx="7906871" cy="1200329"/>
          </a:xfrm>
          <a:prstGeom prst="rect">
            <a:avLst/>
          </a:prstGeom>
          <a:noFill/>
        </p:spPr>
        <p:txBody>
          <a:bodyPr wrap="square" rtlCol="0">
            <a:spAutoFit/>
          </a:bodyPr>
          <a:lstStyle/>
          <a:p>
            <a:pPr algn="ctr"/>
            <a:r>
              <a:rPr lang="en-US" sz="3600" dirty="0" smtClean="0">
                <a:latin typeface="+mj-lt"/>
              </a:rPr>
              <a:t>Only six flagships offer low-income students a net price below $4,600</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8182"/>
            <a:ext cx="9144000" cy="1378857"/>
          </a:xfrm>
        </p:spPr>
        <p:txBody>
          <a:bodyPr>
            <a:noAutofit/>
          </a:bodyPr>
          <a:lstStyle/>
          <a:p>
            <a:r>
              <a:rPr lang="en-US" sz="3600" dirty="0" smtClean="0"/>
              <a:t>But they open their doors to far too few low-income students</a:t>
            </a:r>
            <a:endParaRPr lang="en-US" sz="3600" dirty="0"/>
          </a:p>
        </p:txBody>
      </p:sp>
      <p:graphicFrame>
        <p:nvGraphicFramePr>
          <p:cNvPr id="9" name="Content Placeholder 5"/>
          <p:cNvGraphicFramePr>
            <a:graphicFrameLocks noGrp="1"/>
          </p:cNvGraphicFramePr>
          <p:nvPr>
            <p:ph idx="1"/>
          </p:nvPr>
        </p:nvGraphicFramePr>
        <p:xfrm>
          <a:off x="595087" y="1485580"/>
          <a:ext cx="7957242" cy="4701628"/>
        </p:xfrm>
        <a:graphic>
          <a:graphicData uri="http://schemas.openxmlformats.org/drawingml/2006/table">
            <a:tbl>
              <a:tblPr>
                <a:tableStyleId>{B301B821-A1FF-4177-AEE7-76D212191A09}</a:tableStyleId>
              </a:tblPr>
              <a:tblGrid>
                <a:gridCol w="2652413"/>
                <a:gridCol w="732514"/>
                <a:gridCol w="2072430"/>
                <a:gridCol w="1153002"/>
                <a:gridCol w="1346883"/>
              </a:tblGrid>
              <a:tr h="799336">
                <a:tc>
                  <a:txBody>
                    <a:bodyPr/>
                    <a:lstStyle/>
                    <a:p>
                      <a:pPr algn="ctr"/>
                      <a:r>
                        <a:rPr lang="en-US" sz="1800" b="1" dirty="0" smtClean="0">
                          <a:latin typeface="Calibri" pitchFamily="34" charset="0"/>
                        </a:rPr>
                        <a:t>Institution</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State</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Net</a:t>
                      </a:r>
                      <a:r>
                        <a:rPr lang="en-US" sz="1800" b="1" baseline="0" dirty="0" smtClean="0">
                          <a:latin typeface="Calibri" pitchFamily="34" charset="0"/>
                        </a:rPr>
                        <a:t> Price for Low-Income ($0-30,000) Students, 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Grad Rate</a:t>
                      </a:r>
                    </a:p>
                    <a:p>
                      <a:pPr algn="ctr"/>
                      <a:r>
                        <a:rPr lang="en-US" sz="1800" b="1" dirty="0" smtClean="0">
                          <a:latin typeface="Calibri" pitchFamily="34" charset="0"/>
                        </a:rPr>
                        <a:t>2010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 Pell</a:t>
                      </a:r>
                    </a:p>
                    <a:p>
                      <a:pPr algn="ctr"/>
                      <a:r>
                        <a:rPr lang="en-US" sz="1800" b="1" dirty="0" smtClean="0">
                          <a:latin typeface="Calibri" pitchFamily="34" charset="0"/>
                        </a:rPr>
                        <a:t>(Full-time</a:t>
                      </a:r>
                      <a:r>
                        <a:rPr lang="en-US" sz="1800" b="1" baseline="0" dirty="0" smtClean="0">
                          <a:latin typeface="Calibri" pitchFamily="34" charset="0"/>
                        </a:rPr>
                        <a:t> freshmen) (2009-10)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dirty="0" smtClean="0"/>
                        <a:t>Louisiana State University</a:t>
                      </a:r>
                      <a:endParaRPr lang="en-US" dirty="0"/>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LA</a:t>
                      </a:r>
                      <a:endParaRPr lang="en-US"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$1,745</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58.8</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17</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University of North Carolina at Chapel Hill</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NC</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$3,263</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88.1</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18</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University of Florida</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FL</a:t>
                      </a:r>
                      <a:endParaRPr lang="en-US" sz="18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$3,291</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84.5</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28</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Indiana University – Bloomington</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IN</a:t>
                      </a:r>
                      <a:endParaRPr lang="en-US" sz="18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$3,637</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71.1</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18</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b="0" dirty="0" smtClean="0">
                          <a:latin typeface="Calibri" pitchFamily="34" charset="0"/>
                        </a:rPr>
                        <a:t>University of Georgia</a:t>
                      </a:r>
                      <a:endParaRPr lang="en-US" sz="18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t>GA</a:t>
                      </a:r>
                      <a:endParaRPr lang="en-US" sz="18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$3,799</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79.8</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18</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b="0" dirty="0" smtClean="0">
                          <a:latin typeface="Calibri" pitchFamily="34" charset="0"/>
                        </a:rPr>
                        <a:t>University of Wyoming</a:t>
                      </a:r>
                      <a:endParaRPr lang="en-US" sz="18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t>WY</a:t>
                      </a:r>
                      <a:endParaRPr lang="en-US" sz="18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$4,498</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53</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17</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56724"/>
            <a:ext cx="6582229" cy="235857"/>
          </a:xfrm>
        </p:spPr>
        <p:txBody>
          <a:bodyPr/>
          <a:lstStyle/>
          <a:p>
            <a:pPr>
              <a:defRPr/>
            </a:pPr>
            <a:r>
              <a:rPr lang="en-US" dirty="0" smtClean="0"/>
              <a:t>Education Trust analysis of IPEDS 2010, 2011 (Early Release).</a:t>
            </a:r>
            <a:endParaRPr lang="en-US" dirty="0"/>
          </a:p>
        </p:txBody>
      </p:sp>
      <p:sp>
        <p:nvSpPr>
          <p:cNvPr id="6" name="Rounded Rectangle 5"/>
          <p:cNvSpPr/>
          <p:nvPr/>
        </p:nvSpPr>
        <p:spPr>
          <a:xfrm>
            <a:off x="7436223" y="2691547"/>
            <a:ext cx="860611" cy="3483428"/>
          </a:xfrm>
          <a:prstGeom prst="roundRect">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46</a:t>
            </a:fld>
            <a:endParaRPr lang="en-US"/>
          </a:p>
        </p:txBody>
      </p:sp>
      <p:sp>
        <p:nvSpPr>
          <p:cNvPr id="8" name="TextBox 7"/>
          <p:cNvSpPr txBox="1"/>
          <p:nvPr/>
        </p:nvSpPr>
        <p:spPr>
          <a:xfrm>
            <a:off x="672351" y="2039469"/>
            <a:ext cx="7906871" cy="1754326"/>
          </a:xfrm>
          <a:prstGeom prst="rect">
            <a:avLst/>
          </a:prstGeom>
          <a:noFill/>
        </p:spPr>
        <p:txBody>
          <a:bodyPr wrap="square" rtlCol="0">
            <a:spAutoFit/>
          </a:bodyPr>
          <a:lstStyle/>
          <a:p>
            <a:pPr algn="ctr"/>
            <a:r>
              <a:rPr lang="en-US" sz="3600" dirty="0" smtClean="0">
                <a:latin typeface="+mn-lt"/>
              </a:rPr>
              <a:t>Some flagships not only serve small proportions of low-income students, but also do not keep costs low.</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5758"/>
            <a:ext cx="9144000" cy="1378857"/>
          </a:xfrm>
        </p:spPr>
        <p:txBody>
          <a:bodyPr>
            <a:noAutofit/>
          </a:bodyPr>
          <a:lstStyle/>
          <a:p>
            <a:r>
              <a:rPr lang="en-US" sz="3600" dirty="0" smtClean="0"/>
              <a:t>The 5 most expensive flagships for low-income students expect them to pay more than $12,000</a:t>
            </a:r>
            <a:endParaRPr lang="en-US" sz="3600" dirty="0"/>
          </a:p>
        </p:txBody>
      </p:sp>
      <p:graphicFrame>
        <p:nvGraphicFramePr>
          <p:cNvPr id="9" name="Content Placeholder 5"/>
          <p:cNvGraphicFramePr>
            <a:graphicFrameLocks noGrp="1"/>
          </p:cNvGraphicFramePr>
          <p:nvPr>
            <p:ph idx="1"/>
          </p:nvPr>
        </p:nvGraphicFramePr>
        <p:xfrm>
          <a:off x="290286" y="1782909"/>
          <a:ext cx="8650513" cy="4143441"/>
        </p:xfrm>
        <a:graphic>
          <a:graphicData uri="http://schemas.openxmlformats.org/drawingml/2006/table">
            <a:tbl>
              <a:tblPr>
                <a:tableStyleId>{B301B821-A1FF-4177-AEE7-76D212191A09}</a:tableStyleId>
              </a:tblPr>
              <a:tblGrid>
                <a:gridCol w="3219079"/>
                <a:gridCol w="670749"/>
                <a:gridCol w="2394857"/>
                <a:gridCol w="901598"/>
                <a:gridCol w="1464230"/>
              </a:tblGrid>
              <a:tr h="799336">
                <a:tc>
                  <a:txBody>
                    <a:bodyPr/>
                    <a:lstStyle/>
                    <a:p>
                      <a:pPr algn="ctr"/>
                      <a:r>
                        <a:rPr lang="en-US" sz="1800" b="1" dirty="0" smtClean="0">
                          <a:latin typeface="Calibri" pitchFamily="34" charset="0"/>
                        </a:rPr>
                        <a:t>Institution</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State</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Net</a:t>
                      </a:r>
                      <a:r>
                        <a:rPr lang="en-US" sz="1800" b="1" baseline="0" dirty="0" smtClean="0">
                          <a:latin typeface="Calibri" pitchFamily="34" charset="0"/>
                        </a:rPr>
                        <a:t> Price for Low-Income ($0-30,000) Students (2009-10)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Grad Rate</a:t>
                      </a:r>
                    </a:p>
                    <a:p>
                      <a:pPr algn="ctr"/>
                      <a:r>
                        <a:rPr lang="en-US" sz="1800" b="1" dirty="0" smtClean="0">
                          <a:latin typeface="Calibri" pitchFamily="34" charset="0"/>
                        </a:rPr>
                        <a:t>(2010)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latin typeface="Calibri" pitchFamily="34" charset="0"/>
                        </a:rPr>
                        <a:t>% Pell</a:t>
                      </a:r>
                    </a:p>
                    <a:p>
                      <a:pPr algn="ctr"/>
                      <a:r>
                        <a:rPr lang="en-US" sz="1800" b="1" dirty="0" smtClean="0">
                          <a:latin typeface="Calibri" pitchFamily="34" charset="0"/>
                        </a:rPr>
                        <a:t>(Full-time</a:t>
                      </a:r>
                      <a:r>
                        <a:rPr lang="en-US" sz="1800" b="1" baseline="0" dirty="0" smtClean="0">
                          <a:latin typeface="Calibri" pitchFamily="34" charset="0"/>
                        </a:rPr>
                        <a:t> freshmen)</a:t>
                      </a:r>
                    </a:p>
                    <a:p>
                      <a:pPr algn="ctr"/>
                      <a:r>
                        <a:rPr lang="en-US" sz="1800" b="1" baseline="0" dirty="0" smtClean="0">
                          <a:latin typeface="Calibri" pitchFamily="34" charset="0"/>
                        </a:rPr>
                        <a:t>(2009-10)</a:t>
                      </a:r>
                      <a:endParaRPr lang="en-US" sz="18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Pennsylvania State University,</a:t>
                      </a:r>
                      <a:r>
                        <a:rPr lang="en-US" sz="1800" baseline="0" dirty="0" smtClean="0">
                          <a:latin typeface="Calibri" pitchFamily="34" charset="0"/>
                        </a:rPr>
                        <a:t> </a:t>
                      </a:r>
                      <a:r>
                        <a:rPr lang="en-US" sz="1800" dirty="0" smtClean="0">
                          <a:latin typeface="Calibri" pitchFamily="34" charset="0"/>
                        </a:rPr>
                        <a:t>Main Campus</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PA</a:t>
                      </a:r>
                      <a:endParaRPr lang="en-US" sz="18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$15,781</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85.3</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14</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Rutgers University,</a:t>
                      </a:r>
                      <a:r>
                        <a:rPr lang="en-US" sz="1800" baseline="0" dirty="0" smtClean="0">
                          <a:latin typeface="Calibri" pitchFamily="34" charset="0"/>
                        </a:rPr>
                        <a:t> </a:t>
                      </a:r>
                      <a:r>
                        <a:rPr lang="en-US" sz="1800" dirty="0" smtClean="0">
                          <a:latin typeface="Calibri" pitchFamily="34" charset="0"/>
                        </a:rPr>
                        <a:t>New Brunswick</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NJ</a:t>
                      </a:r>
                      <a:endParaRPr lang="en-US" sz="18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$14,914</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77.0</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27</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dirty="0" smtClean="0"/>
                        <a:t>University of</a:t>
                      </a:r>
                      <a:r>
                        <a:rPr lang="en-US" baseline="0" dirty="0" smtClean="0"/>
                        <a:t> Oklahoma</a:t>
                      </a:r>
                      <a:endParaRPr lang="en-US" dirty="0"/>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OK</a:t>
                      </a:r>
                      <a:endParaRPr lang="en-US"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$14,383</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63.3</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27</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dirty="0" smtClean="0">
                          <a:latin typeface="Calibri" pitchFamily="34" charset="0"/>
                        </a:rPr>
                        <a:t>University</a:t>
                      </a:r>
                      <a:r>
                        <a:rPr lang="en-US" sz="1800" baseline="0" dirty="0" smtClean="0">
                          <a:latin typeface="Calibri" pitchFamily="34" charset="0"/>
                        </a:rPr>
                        <a:t> of Alabama</a:t>
                      </a:r>
                      <a:endParaRPr lang="en-US" sz="1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AL</a:t>
                      </a:r>
                      <a:endParaRPr lang="en-US" sz="18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$13,866</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67.3</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Calibri" pitchFamily="34" charset="0"/>
                        </a:rPr>
                        <a:t>19</a:t>
                      </a:r>
                      <a:endParaRPr lang="en-US" sz="18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558187">
                <a:tc>
                  <a:txBody>
                    <a:bodyPr/>
                    <a:lstStyle/>
                    <a:p>
                      <a:r>
                        <a:rPr lang="en-US" sz="1800" b="0" dirty="0" smtClean="0">
                          <a:latin typeface="Calibri" pitchFamily="34" charset="0"/>
                        </a:rPr>
                        <a:t>University of Montana</a:t>
                      </a:r>
                      <a:endParaRPr lang="en-US" sz="18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t>MT</a:t>
                      </a:r>
                      <a:endParaRPr lang="en-US" sz="18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$12,603</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42.9</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latin typeface="Calibri" pitchFamily="34" charset="0"/>
                        </a:rPr>
                        <a:t>34</a:t>
                      </a:r>
                      <a:endParaRPr lang="en-US" sz="18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56958"/>
            <a:ext cx="6582229" cy="235857"/>
          </a:xfrm>
        </p:spPr>
        <p:txBody>
          <a:bodyPr/>
          <a:lstStyle/>
          <a:p>
            <a:pPr>
              <a:defRPr/>
            </a:pPr>
            <a:r>
              <a:rPr lang="en-US" dirty="0" smtClean="0"/>
              <a:t>Education Trust analysis of IPEDS 2010, 2011 (Early Release).</a:t>
            </a:r>
            <a:endParaRPr lang="en-US" dirty="0"/>
          </a:p>
        </p:txBody>
      </p:sp>
      <p:sp>
        <p:nvSpPr>
          <p:cNvPr id="5" name="Text Placeholder 3"/>
          <p:cNvSpPr txBox="1">
            <a:spLocks/>
          </p:cNvSpPr>
          <p:nvPr/>
        </p:nvSpPr>
        <p:spPr bwMode="auto">
          <a:xfrm>
            <a:off x="1" y="6427694"/>
            <a:ext cx="7113494" cy="430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Tx/>
              <a:buSzTx/>
              <a:buFont typeface="Arial" charset="0"/>
              <a:buNone/>
              <a:tabLst/>
              <a:defRPr/>
            </a:pP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4882563" y="2957285"/>
            <a:ext cx="995084" cy="3012141"/>
          </a:xfrm>
          <a:prstGeom prst="roundRect">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48</a:t>
            </a:fld>
            <a:endParaRPr lang="en-US"/>
          </a:p>
        </p:txBody>
      </p:sp>
      <p:sp>
        <p:nvSpPr>
          <p:cNvPr id="8" name="TextBox 7"/>
          <p:cNvSpPr txBox="1"/>
          <p:nvPr/>
        </p:nvSpPr>
        <p:spPr>
          <a:xfrm>
            <a:off x="672351" y="1757082"/>
            <a:ext cx="7906871" cy="2308324"/>
          </a:xfrm>
          <a:prstGeom prst="rect">
            <a:avLst/>
          </a:prstGeom>
          <a:noFill/>
        </p:spPr>
        <p:txBody>
          <a:bodyPr wrap="square" rtlCol="0">
            <a:spAutoFit/>
          </a:bodyPr>
          <a:lstStyle/>
          <a:p>
            <a:pPr algn="ctr"/>
            <a:r>
              <a:rPr lang="en-US" sz="3600" dirty="0" smtClean="0">
                <a:latin typeface="+mn-lt"/>
              </a:rPr>
              <a:t>Some flagships are so expensive, that a low-income student could more easily afford to go to a selective private college in the state</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1970"/>
            <a:ext cx="9144000" cy="1006183"/>
          </a:xfrm>
        </p:spPr>
        <p:txBody>
          <a:bodyPr>
            <a:noAutofit/>
          </a:bodyPr>
          <a:lstStyle/>
          <a:p>
            <a:r>
              <a:rPr lang="en-US" sz="3200" dirty="0" smtClean="0"/>
              <a:t>In 9 states, the top-ranked private is less expensive for low-income students than the public flagship</a:t>
            </a:r>
            <a:endParaRPr lang="en-US" sz="3200" dirty="0"/>
          </a:p>
        </p:txBody>
      </p:sp>
      <p:graphicFrame>
        <p:nvGraphicFramePr>
          <p:cNvPr id="9" name="Content Placeholder 5"/>
          <p:cNvGraphicFramePr>
            <a:graphicFrameLocks noGrp="1"/>
          </p:cNvGraphicFramePr>
          <p:nvPr>
            <p:ph idx="1"/>
          </p:nvPr>
        </p:nvGraphicFramePr>
        <p:xfrm>
          <a:off x="0" y="1381205"/>
          <a:ext cx="9144001" cy="4844514"/>
        </p:xfrm>
        <a:graphic>
          <a:graphicData uri="http://schemas.openxmlformats.org/drawingml/2006/table">
            <a:tbl>
              <a:tblPr>
                <a:tableStyleId>{B301B821-A1FF-4177-AEE7-76D212191A09}</a:tableStyleId>
              </a:tblPr>
              <a:tblGrid>
                <a:gridCol w="591670"/>
                <a:gridCol w="1532964"/>
                <a:gridCol w="1196789"/>
                <a:gridCol w="670005"/>
                <a:gridCol w="972457"/>
                <a:gridCol w="1451428"/>
                <a:gridCol w="1074057"/>
                <a:gridCol w="713512"/>
                <a:gridCol w="941119"/>
              </a:tblGrid>
              <a:tr h="680918">
                <a:tc>
                  <a:txBody>
                    <a:bodyPr/>
                    <a:lstStyle/>
                    <a:p>
                      <a:pPr algn="ctr"/>
                      <a:r>
                        <a:rPr lang="en-US" sz="1400" b="1" dirty="0" smtClean="0">
                          <a:latin typeface="Calibri" pitchFamily="34" charset="0"/>
                        </a:rPr>
                        <a:t>State</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Flagship</a:t>
                      </a: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Net</a:t>
                      </a:r>
                      <a:r>
                        <a:rPr lang="en-US" sz="1400" b="1" baseline="0" dirty="0" smtClean="0">
                          <a:latin typeface="Calibri" pitchFamily="34" charset="0"/>
                        </a:rPr>
                        <a:t> Price for Low-Income ($0-30,000) Students</a:t>
                      </a:r>
                    </a:p>
                    <a:p>
                      <a:pPr algn="ctr"/>
                      <a:r>
                        <a:rPr lang="en-US" sz="1400" b="1" baseline="0" dirty="0" smtClean="0">
                          <a:latin typeface="Calibri" pitchFamily="34" charset="0"/>
                        </a:rPr>
                        <a:t>(2009-10)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Grad Rate</a:t>
                      </a:r>
                    </a:p>
                    <a:p>
                      <a:pPr algn="ctr"/>
                      <a:r>
                        <a:rPr lang="en-US" sz="1400" b="1" dirty="0" smtClean="0">
                          <a:latin typeface="Calibri" pitchFamily="34" charset="0"/>
                        </a:rPr>
                        <a:t>(2010)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 Pell</a:t>
                      </a:r>
                    </a:p>
                    <a:p>
                      <a:pPr algn="ctr"/>
                      <a:r>
                        <a:rPr lang="en-US" sz="1400" b="1" dirty="0" smtClean="0">
                          <a:latin typeface="Calibri" pitchFamily="34" charset="0"/>
                        </a:rPr>
                        <a:t>(Full-time</a:t>
                      </a:r>
                      <a:r>
                        <a:rPr lang="en-US" sz="1400" b="1" baseline="0" dirty="0" smtClean="0">
                          <a:latin typeface="Calibri" pitchFamily="34" charset="0"/>
                        </a:rPr>
                        <a:t> freshmen)</a:t>
                      </a:r>
                    </a:p>
                    <a:p>
                      <a:pPr algn="ctr"/>
                      <a:r>
                        <a:rPr lang="en-US" sz="1400" b="1" baseline="0" dirty="0" smtClean="0">
                          <a:latin typeface="Calibri" pitchFamily="34" charset="0"/>
                        </a:rPr>
                        <a:t>(2009-10)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Top-Ranked Private</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Net</a:t>
                      </a:r>
                      <a:r>
                        <a:rPr lang="en-US" sz="1400" b="1" baseline="0" dirty="0" smtClean="0">
                          <a:latin typeface="Calibri" pitchFamily="34" charset="0"/>
                        </a:rPr>
                        <a:t> Price for Low-Income ($0-30,000) Students</a:t>
                      </a:r>
                    </a:p>
                    <a:p>
                      <a:pPr algn="ctr"/>
                      <a:r>
                        <a:rPr lang="en-US" sz="1400" b="1" baseline="0" dirty="0" smtClean="0">
                          <a:latin typeface="Calibri" pitchFamily="34" charset="0"/>
                        </a:rPr>
                        <a:t>(2009-10)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Grad Rate</a:t>
                      </a:r>
                    </a:p>
                    <a:p>
                      <a:pPr algn="ctr"/>
                      <a:r>
                        <a:rPr lang="en-US" sz="1400" b="1" dirty="0" smtClean="0">
                          <a:latin typeface="Calibri" pitchFamily="34" charset="0"/>
                        </a:rPr>
                        <a:t>(2010)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Calibri" pitchFamily="34" charset="0"/>
                        </a:rPr>
                        <a:t>% Pell</a:t>
                      </a:r>
                    </a:p>
                    <a:p>
                      <a:pPr algn="ctr"/>
                      <a:r>
                        <a:rPr lang="en-US" sz="1400" b="1" dirty="0" smtClean="0">
                          <a:latin typeface="Calibri" pitchFamily="34" charset="0"/>
                        </a:rPr>
                        <a:t>(Full-time</a:t>
                      </a:r>
                      <a:r>
                        <a:rPr lang="en-US" sz="1400" b="1" baseline="0" dirty="0" smtClean="0">
                          <a:latin typeface="Calibri" pitchFamily="34" charset="0"/>
                        </a:rPr>
                        <a:t> freshmen)</a:t>
                      </a:r>
                    </a:p>
                    <a:p>
                      <a:pPr algn="ctr"/>
                      <a:r>
                        <a:rPr lang="en-US" sz="1400" b="1" baseline="0" dirty="0" smtClean="0">
                          <a:latin typeface="Calibri" pitchFamily="34" charset="0"/>
                        </a:rPr>
                        <a:t>(2009-10)</a:t>
                      </a:r>
                      <a:endParaRPr lang="en-US" sz="1400" b="1"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dirty="0" smtClean="0">
                          <a:latin typeface="Calibri" pitchFamily="34" charset="0"/>
                        </a:rPr>
                        <a:t>MA</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Calibri" pitchFamily="34" charset="0"/>
                        </a:rPr>
                        <a:t>UMass,</a:t>
                      </a:r>
                      <a:r>
                        <a:rPr lang="en-US" sz="1400" baseline="0" dirty="0" smtClean="0">
                          <a:latin typeface="Calibri" pitchFamily="34" charset="0"/>
                        </a:rPr>
                        <a:t> Amherst</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$5,979</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68.9</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21</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Harvard</a:t>
                      </a: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$423</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97.4</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15</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dirty="0" smtClean="0">
                          <a:latin typeface="Calibri" pitchFamily="34" charset="0"/>
                        </a:rPr>
                        <a:t>CT</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Calibri" pitchFamily="34" charset="0"/>
                        </a:rPr>
                        <a:t>U.</a:t>
                      </a:r>
                      <a:r>
                        <a:rPr lang="en-US" sz="1400" baseline="0" dirty="0" smtClean="0">
                          <a:latin typeface="Calibri" pitchFamily="34" charset="0"/>
                        </a:rPr>
                        <a:t> of Connecticut</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$6,382</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80.7</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16</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Yale </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$5,713</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96.3</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12</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dirty="0" smtClean="0">
                          <a:latin typeface="Calibri" pitchFamily="34" charset="0"/>
                        </a:rPr>
                        <a:t>CA</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Calibri" pitchFamily="34" charset="0"/>
                        </a:rPr>
                        <a:t>UC</a:t>
                      </a:r>
                      <a:r>
                        <a:rPr lang="en-US" sz="1400" baseline="0" dirty="0" smtClean="0">
                          <a:latin typeface="Calibri" pitchFamily="34" charset="0"/>
                        </a:rPr>
                        <a:t>, Berkeley</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$7,908</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91.1</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26</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Stanford</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$4,496</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94.7</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15</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b="0" dirty="0" smtClean="0">
                          <a:latin typeface="Calibri" pitchFamily="34" charset="0"/>
                        </a:rPr>
                        <a:t>NH</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0" dirty="0" smtClean="0">
                          <a:latin typeface="Calibri" pitchFamily="34" charset="0"/>
                        </a:rPr>
                        <a:t>U. New Hampshire</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$9,211</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75.2</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19</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Dartmouth</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$4,062</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95.4</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14</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dirty="0" smtClean="0">
                          <a:latin typeface="Calibri" pitchFamily="34" charset="0"/>
                        </a:rPr>
                        <a:t>RI</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Calibri" pitchFamily="34" charset="0"/>
                        </a:rPr>
                        <a:t>U. of</a:t>
                      </a:r>
                      <a:r>
                        <a:rPr lang="en-US" sz="1400" baseline="0" dirty="0" smtClean="0">
                          <a:latin typeface="Calibri" pitchFamily="34" charset="0"/>
                        </a:rPr>
                        <a:t> Rhode Island</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$10,169</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62.7</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23</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Brown</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$5,771</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95.6</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13</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b="0" dirty="0" smtClean="0">
                          <a:latin typeface="Calibri" pitchFamily="34" charset="0"/>
                        </a:rPr>
                        <a:t>TN</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0" dirty="0" smtClean="0">
                          <a:latin typeface="Calibri" pitchFamily="34" charset="0"/>
                        </a:rPr>
                        <a:t>U. of Tennessee</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$10,587</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60.5</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26</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Vanderbilt</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$5,767</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90.6</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12</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dirty="0" smtClean="0">
                          <a:latin typeface="Calibri" pitchFamily="34" charset="0"/>
                        </a:rPr>
                        <a:t>MO</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Calibri" pitchFamily="34" charset="0"/>
                        </a:rPr>
                        <a:t>U. of</a:t>
                      </a:r>
                      <a:r>
                        <a:rPr lang="en-US" sz="1400" baseline="0" dirty="0" smtClean="0">
                          <a:latin typeface="Calibri" pitchFamily="34" charset="0"/>
                        </a:rPr>
                        <a:t> Missouri</a:t>
                      </a:r>
                      <a:endParaRPr lang="en-US" sz="14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$11,173</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69.4</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18</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Wash. U. in</a:t>
                      </a:r>
                      <a:r>
                        <a:rPr lang="en-US" sz="1400" baseline="0" dirty="0" smtClean="0"/>
                        <a:t> St. Louis</a:t>
                      </a:r>
                      <a:endParaRPr lang="en-US" sz="140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$9,280</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94.0</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latin typeface="Calibri" pitchFamily="34" charset="0"/>
                        </a:rPr>
                        <a:t>7</a:t>
                      </a:r>
                      <a:endParaRPr lang="en-US" sz="140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b="0" dirty="0" smtClean="0">
                          <a:latin typeface="Calibri" pitchFamily="34" charset="0"/>
                        </a:rPr>
                        <a:t>NJ</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0" dirty="0" smtClean="0">
                          <a:latin typeface="Calibri" pitchFamily="34" charset="0"/>
                        </a:rPr>
                        <a:t>Rutgers U., New Brunswick</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$14,914</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77.0</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27</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Princeton</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$4,995</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95.7</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10</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19739">
                <a:tc>
                  <a:txBody>
                    <a:bodyPr/>
                    <a:lstStyle/>
                    <a:p>
                      <a:r>
                        <a:rPr lang="en-US" sz="1400" b="0" dirty="0" smtClean="0">
                          <a:latin typeface="Calibri" pitchFamily="34" charset="0"/>
                        </a:rPr>
                        <a:t>PA</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0" dirty="0" smtClean="0">
                          <a:latin typeface="Calibri" pitchFamily="34" charset="0"/>
                        </a:rPr>
                        <a:t>Penn State</a:t>
                      </a:r>
                      <a:endParaRPr lang="en-US" sz="1400" b="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$15,781</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85.3</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14</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t>U. of Pennsylvania</a:t>
                      </a:r>
                      <a:endParaRPr lang="en-US" sz="1400" b="0" dirty="0"/>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$6,295</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95.5</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latin typeface="Calibri" pitchFamily="34" charset="0"/>
                        </a:rPr>
                        <a:t>13</a:t>
                      </a:r>
                      <a:endParaRPr lang="en-US" sz="1400" b="0" dirty="0">
                        <a:latin typeface="Calibri" pitchFamily="34" charset="0"/>
                      </a:endParaRPr>
                    </a:p>
                  </a:txBody>
                  <a:tcPr marL="90446" marR="90446" anchor="ctr">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 Placeholder 3"/>
          <p:cNvSpPr>
            <a:spLocks noGrp="1"/>
          </p:cNvSpPr>
          <p:nvPr>
            <p:ph type="body" sz="quarter" idx="10"/>
          </p:nvPr>
        </p:nvSpPr>
        <p:spPr>
          <a:xfrm>
            <a:off x="457199" y="6256958"/>
            <a:ext cx="6582229" cy="235857"/>
          </a:xfrm>
        </p:spPr>
        <p:txBody>
          <a:bodyPr/>
          <a:lstStyle/>
          <a:p>
            <a:pPr>
              <a:defRPr/>
            </a:pPr>
            <a:r>
              <a:rPr lang="en-US" dirty="0" smtClean="0"/>
              <a:t>Education Trust analysis of IPEDS 2010, 2011 (Early Release).</a:t>
            </a:r>
            <a:endParaRPr lang="en-US" dirty="0"/>
          </a:p>
        </p:txBody>
      </p:sp>
      <p:sp>
        <p:nvSpPr>
          <p:cNvPr id="5" name="Text Placeholder 3"/>
          <p:cNvSpPr txBox="1">
            <a:spLocks/>
          </p:cNvSpPr>
          <p:nvPr/>
        </p:nvSpPr>
        <p:spPr bwMode="auto">
          <a:xfrm>
            <a:off x="1" y="6427694"/>
            <a:ext cx="7113494" cy="1613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Tx/>
              <a:buSzTx/>
              <a:buFont typeface="Arial" charset="0"/>
              <a:buNone/>
              <a:tabLst/>
              <a:defRPr/>
            </a:pP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0412"/>
            <a:ext cx="7772400" cy="3581400"/>
          </a:xfrm>
        </p:spPr>
        <p:txBody>
          <a:bodyPr/>
          <a:lstStyle/>
          <a:p>
            <a:r>
              <a:rPr lang="en-US" dirty="0" smtClean="0"/>
              <a:t>Why do these gaps persist?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50</a:t>
            </a:fld>
            <a:endParaRPr lang="en-US"/>
          </a:p>
        </p:txBody>
      </p:sp>
      <p:sp>
        <p:nvSpPr>
          <p:cNvPr id="8" name="TextBox 7"/>
          <p:cNvSpPr txBox="1"/>
          <p:nvPr/>
        </p:nvSpPr>
        <p:spPr>
          <a:xfrm>
            <a:off x="672351" y="2281515"/>
            <a:ext cx="7906871" cy="1200329"/>
          </a:xfrm>
          <a:prstGeom prst="rect">
            <a:avLst/>
          </a:prstGeom>
          <a:noFill/>
        </p:spPr>
        <p:txBody>
          <a:bodyPr wrap="square" rtlCol="0">
            <a:spAutoFit/>
          </a:bodyPr>
          <a:lstStyle/>
          <a:p>
            <a:pPr algn="ctr"/>
            <a:r>
              <a:rPr lang="en-US" sz="3600" dirty="0" smtClean="0">
                <a:latin typeface="+mn-lt"/>
              </a:rPr>
              <a:t>The result of these federal, state, and institutional policies?</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79358"/>
          </a:xfrm>
        </p:spPr>
        <p:txBody>
          <a:bodyPr>
            <a:noAutofit/>
          </a:bodyPr>
          <a:lstStyle/>
          <a:p>
            <a:r>
              <a:rPr lang="en-US" sz="2800" dirty="0" smtClean="0"/>
              <a:t>Young adults from high-income families are 10 times more likely to earn bachelor’s degrees by age 24</a:t>
            </a:r>
            <a:endParaRPr lang="en-US" sz="2800" dirty="0"/>
          </a:p>
        </p:txBody>
      </p:sp>
      <p:graphicFrame>
        <p:nvGraphicFramePr>
          <p:cNvPr id="7" name="Content Placeholder 4"/>
          <p:cNvGraphicFramePr>
            <a:graphicFrameLocks/>
          </p:cNvGraphicFramePr>
          <p:nvPr/>
        </p:nvGraphicFramePr>
        <p:xfrm>
          <a:off x="0" y="1524000"/>
          <a:ext cx="9144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248400"/>
            <a:ext cx="6477000" cy="430887"/>
          </a:xfrm>
          <a:prstGeom prst="rect">
            <a:avLst/>
          </a:prstGeom>
          <a:noFill/>
        </p:spPr>
        <p:txBody>
          <a:bodyPr wrap="square" rtlCol="0">
            <a:spAutoFit/>
          </a:bodyPr>
          <a:lstStyle/>
          <a:p>
            <a:r>
              <a:rPr lang="en-US" sz="1100" dirty="0" smtClean="0">
                <a:latin typeface="+mj-lt"/>
              </a:rPr>
              <a:t>Tom Mortenson, </a:t>
            </a:r>
            <a:r>
              <a:rPr lang="en-US" sz="1100" i="1" dirty="0" smtClean="0">
                <a:latin typeface="+mj-lt"/>
              </a:rPr>
              <a:t>Bachelor’s Degree Attainment by age 24 by Family Income Quartiles, 1970 to 2010, </a:t>
            </a:r>
            <a:r>
              <a:rPr lang="en-US" sz="1100" dirty="0" smtClean="0">
                <a:latin typeface="+mj-lt"/>
              </a:rPr>
              <a:t>Postsecondary Education Opportunity, 2012.</a:t>
            </a:r>
            <a:endParaRPr lang="en-US" sz="1100" dirty="0">
              <a:solidFill>
                <a:schemeClr val="accent4"/>
              </a:solidFill>
              <a:latin typeface="+mj-lt"/>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06392"/>
            <a:ext cx="8229600" cy="1301827"/>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Calibri" pitchFamily="34" charset="0"/>
                <a:cs typeface="+mj-cs"/>
              </a:rPr>
              <a:t>High-income students with low math scores earn bachelor’s degrees at the same rate as low-income students with high math scores</a:t>
            </a:r>
            <a:endParaRPr kumimoji="0" lang="en-US" sz="2800" b="0" i="0" u="none" strike="noStrike" kern="0" cap="none" spc="0" normalizeH="0" baseline="0" noProof="0" dirty="0">
              <a:ln>
                <a:noFill/>
              </a:ln>
              <a:solidFill>
                <a:schemeClr val="tx1"/>
              </a:solidFill>
              <a:effectLst/>
              <a:uLnTx/>
              <a:uFillTx/>
              <a:latin typeface="Calibri" pitchFamily="34" charset="0"/>
              <a:cs typeface="+mj-cs"/>
            </a:endParaRPr>
          </a:p>
        </p:txBody>
      </p:sp>
      <p:sp>
        <p:nvSpPr>
          <p:cNvPr id="4" name="Text Placeholder 3"/>
          <p:cNvSpPr txBox="1">
            <a:spLocks/>
          </p:cNvSpPr>
          <p:nvPr/>
        </p:nvSpPr>
        <p:spPr>
          <a:xfrm>
            <a:off x="0" y="6252018"/>
            <a:ext cx="4953000" cy="228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100" b="0" i="0" u="none" strike="noStrike" kern="0" cap="none" spc="0" normalizeH="0" baseline="0" noProof="0" dirty="0" smtClean="0">
                <a:ln>
                  <a:noFill/>
                </a:ln>
                <a:solidFill>
                  <a:schemeClr val="tx1"/>
                </a:solidFill>
                <a:effectLst/>
                <a:uLnTx/>
                <a:uFillTx/>
                <a:latin typeface="Calibri" pitchFamily="34" charset="0"/>
              </a:rPr>
              <a:t>Source:</a:t>
            </a:r>
            <a:r>
              <a:rPr kumimoji="0" lang="en-US" sz="1100" b="0" i="0" u="none" strike="noStrike" kern="0" cap="none" spc="0" normalizeH="0" noProof="0" dirty="0" smtClean="0">
                <a:ln>
                  <a:noFill/>
                </a:ln>
                <a:solidFill>
                  <a:schemeClr val="tx1"/>
                </a:solidFill>
                <a:effectLst/>
                <a:uLnTx/>
                <a:uFillTx/>
                <a:latin typeface="Calibri" pitchFamily="34" charset="0"/>
              </a:rPr>
              <a:t> </a:t>
            </a:r>
            <a:r>
              <a:rPr kumimoji="0" lang="en-US" sz="1100" b="0" i="0" u="none" strike="noStrike" kern="0" cap="none" spc="0" normalizeH="0" baseline="0" noProof="0" dirty="0" smtClean="0">
                <a:ln>
                  <a:noFill/>
                </a:ln>
                <a:solidFill>
                  <a:schemeClr val="tx1"/>
                </a:solidFill>
                <a:effectLst/>
                <a:uLnTx/>
                <a:uFillTx/>
                <a:latin typeface="Calibri" pitchFamily="34" charset="0"/>
              </a:rPr>
              <a:t>Baum, Sandy and Jennifer Ma. “Education Pays.” College Board, 2007.</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100" b="0" i="0" u="none" strike="noStrike" kern="0" cap="none" spc="0" normalizeH="0" baseline="0" noProof="0" dirty="0">
              <a:ln>
                <a:noFill/>
              </a:ln>
              <a:solidFill>
                <a:schemeClr val="tx1"/>
              </a:solidFill>
              <a:effectLst/>
              <a:uLnTx/>
              <a:uFillTx/>
              <a:latin typeface="Calibri" pitchFamily="34" charset="0"/>
            </a:endParaRPr>
          </a:p>
        </p:txBody>
      </p:sp>
      <p:graphicFrame>
        <p:nvGraphicFramePr>
          <p:cNvPr id="5" name="Content Placeholder 6"/>
          <p:cNvGraphicFramePr>
            <a:graphicFrameLocks/>
          </p:cNvGraphicFramePr>
          <p:nvPr/>
        </p:nvGraphicFramePr>
        <p:xfrm>
          <a:off x="478971" y="1625600"/>
          <a:ext cx="7903029" cy="473278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F1E466-79D6-4593-A5B0-EEB16D5651AC}" type="slidenum">
              <a:rPr lang="en-US" smtClean="0"/>
              <a:pPr>
                <a:defRPr/>
              </a:pPr>
              <a:t>53</a:t>
            </a:fld>
            <a:endParaRPr lang="en-US"/>
          </a:p>
        </p:txBody>
      </p:sp>
      <p:sp>
        <p:nvSpPr>
          <p:cNvPr id="8" name="TextBox 7"/>
          <p:cNvSpPr txBox="1"/>
          <p:nvPr/>
        </p:nvSpPr>
        <p:spPr>
          <a:xfrm>
            <a:off x="672351" y="385488"/>
            <a:ext cx="7906871" cy="646331"/>
          </a:xfrm>
          <a:prstGeom prst="rect">
            <a:avLst/>
          </a:prstGeom>
          <a:noFill/>
        </p:spPr>
        <p:txBody>
          <a:bodyPr wrap="square" rtlCol="0">
            <a:spAutoFit/>
          </a:bodyPr>
          <a:lstStyle/>
          <a:p>
            <a:pPr algn="ctr"/>
            <a:r>
              <a:rPr lang="en-US" sz="3600" dirty="0" smtClean="0">
                <a:latin typeface="+mn-lt"/>
              </a:rPr>
              <a:t>Questions to guide policy</a:t>
            </a:r>
          </a:p>
        </p:txBody>
      </p:sp>
      <p:sp>
        <p:nvSpPr>
          <p:cNvPr id="4" name="TextBox 3"/>
          <p:cNvSpPr txBox="1"/>
          <p:nvPr/>
        </p:nvSpPr>
        <p:spPr>
          <a:xfrm>
            <a:off x="797857" y="1317823"/>
            <a:ext cx="7906871" cy="4832092"/>
          </a:xfrm>
          <a:prstGeom prst="rect">
            <a:avLst/>
          </a:prstGeom>
          <a:noFill/>
        </p:spPr>
        <p:txBody>
          <a:bodyPr wrap="square" rtlCol="0">
            <a:spAutoFit/>
          </a:bodyPr>
          <a:lstStyle/>
          <a:p>
            <a:pPr>
              <a:buFont typeface="Arial" pitchFamily="34" charset="0"/>
              <a:buChar char="•"/>
            </a:pPr>
            <a:r>
              <a:rPr lang="en-US" sz="2800" dirty="0" smtClean="0">
                <a:latin typeface="+mn-lt"/>
              </a:rPr>
              <a:t>Will the policy primarily benefit low-income students, or will a significant portion of the financial aid go to high-income students?</a:t>
            </a:r>
          </a:p>
          <a:p>
            <a:pPr>
              <a:buFont typeface="Arial" pitchFamily="34" charset="0"/>
              <a:buChar char="•"/>
            </a:pPr>
            <a:endParaRPr lang="en-US" sz="2800" dirty="0" smtClean="0">
              <a:latin typeface="+mn-lt"/>
            </a:endParaRPr>
          </a:p>
          <a:p>
            <a:pPr>
              <a:buFont typeface="Arial" pitchFamily="34" charset="0"/>
              <a:buChar char="•"/>
            </a:pPr>
            <a:r>
              <a:rPr lang="en-US" sz="2800" dirty="0" smtClean="0">
                <a:latin typeface="+mn-lt"/>
              </a:rPr>
              <a:t>Will program implementation allow low-income students full access to financial assistance, or do technical barriers stand in the way?</a:t>
            </a:r>
          </a:p>
          <a:p>
            <a:pPr>
              <a:buFont typeface="Arial" pitchFamily="34" charset="0"/>
              <a:buChar char="•"/>
            </a:pPr>
            <a:endParaRPr lang="en-US" sz="2800" dirty="0" smtClean="0">
              <a:latin typeface="+mn-lt"/>
            </a:endParaRPr>
          </a:p>
          <a:p>
            <a:pPr>
              <a:buFont typeface="Arial" pitchFamily="34" charset="0"/>
              <a:buChar char="•"/>
            </a:pPr>
            <a:r>
              <a:rPr lang="en-US" sz="2800" dirty="0" smtClean="0">
                <a:latin typeface="+mn-lt"/>
              </a:rPr>
              <a:t>Are the financial awards large enough to influence the choices and success rates of low-income students?</a:t>
            </a: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1219200"/>
          </a:xfrm>
          <a:prstGeom prst="rect">
            <a:avLst/>
          </a:prstGeom>
          <a:solidFill>
            <a:srgbClr val="FFD457"/>
          </a:solidFill>
          <a:ln w="9525">
            <a:noFill/>
            <a:miter lim="800000"/>
            <a:headEnd/>
            <a:tailEnd/>
          </a:ln>
        </p:spPr>
        <p:txBody>
          <a:bodyPr wrap="none" anchor="ctr"/>
          <a:lstStyle/>
          <a:p>
            <a:pPr algn="ctr"/>
            <a:endParaRPr lang="en-US" dirty="0">
              <a:solidFill>
                <a:schemeClr val="bg1"/>
              </a:solidFill>
            </a:endParaRPr>
          </a:p>
        </p:txBody>
      </p:sp>
      <p:sp>
        <p:nvSpPr>
          <p:cNvPr id="17411" name="Title 1"/>
          <p:cNvSpPr>
            <a:spLocks noGrp="1"/>
          </p:cNvSpPr>
          <p:nvPr>
            <p:ph type="title"/>
          </p:nvPr>
        </p:nvSpPr>
        <p:spPr>
          <a:xfrm>
            <a:off x="0" y="152400"/>
            <a:ext cx="9144000" cy="914400"/>
          </a:xfrm>
        </p:spPr>
        <p:txBody>
          <a:bodyPr>
            <a:normAutofit/>
          </a:bodyPr>
          <a:lstStyle/>
          <a:p>
            <a:pPr algn="ctr"/>
            <a:r>
              <a:rPr lang="en-US" sz="3600" b="1" dirty="0" smtClean="0"/>
              <a:t>Contact Us</a:t>
            </a:r>
            <a:endParaRPr lang="en-US" sz="3600" b="1" dirty="0"/>
          </a:p>
        </p:txBody>
      </p:sp>
      <p:sp>
        <p:nvSpPr>
          <p:cNvPr id="17412" name="Text Placeholder 2"/>
          <p:cNvSpPr>
            <a:spLocks noGrp="1"/>
          </p:cNvSpPr>
          <p:nvPr>
            <p:ph type="body" sz="quarter" idx="10"/>
          </p:nvPr>
        </p:nvSpPr>
        <p:spPr>
          <a:xfrm>
            <a:off x="3124200" y="5791200"/>
            <a:ext cx="5791200" cy="990600"/>
          </a:xfrm>
        </p:spPr>
        <p:txBody>
          <a:bodyPr/>
          <a:lstStyle/>
          <a:p>
            <a:pPr eaLnBrk="1" hangingPunct="1"/>
            <a:r>
              <a:rPr lang="en-US" dirty="0" smtClean="0"/>
              <a:t>1250 H Street N.W. Suite 700</a:t>
            </a:r>
          </a:p>
          <a:p>
            <a:pPr eaLnBrk="1" hangingPunct="1"/>
            <a:r>
              <a:rPr lang="en-US" dirty="0" smtClean="0"/>
              <a:t>Washington, D.C. 20005</a:t>
            </a:r>
          </a:p>
          <a:p>
            <a:pPr eaLnBrk="1" hangingPunct="1"/>
            <a:r>
              <a:rPr lang="en-US" dirty="0" smtClean="0"/>
              <a:t>202/293-1217</a:t>
            </a:r>
          </a:p>
        </p:txBody>
      </p:sp>
      <p:cxnSp>
        <p:nvCxnSpPr>
          <p:cNvPr id="6" name="Straight Connector 5"/>
          <p:cNvCxnSpPr/>
          <p:nvPr/>
        </p:nvCxnSpPr>
        <p:spPr>
          <a:xfrm>
            <a:off x="0" y="5638800"/>
            <a:ext cx="91440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209800" y="6246813"/>
            <a:ext cx="1220787"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1165860" y="1235511"/>
            <a:ext cx="6812280" cy="32004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normAutofit fontScale="97500"/>
          </a:bodyPr>
          <a:lstStyle/>
          <a:p>
            <a:pPr algn="ctr">
              <a:lnSpc>
                <a:spcPct val="120000"/>
              </a:lnSpc>
              <a:spcAft>
                <a:spcPts val="600"/>
              </a:spcAft>
            </a:pPr>
            <a:r>
              <a:rPr lang="en-US" sz="2000" dirty="0" smtClean="0">
                <a:latin typeface="+mj-lt"/>
              </a:rPr>
              <a:t>Mamie Voight</a:t>
            </a:r>
          </a:p>
          <a:p>
            <a:pPr algn="ctr">
              <a:lnSpc>
                <a:spcPct val="120000"/>
              </a:lnSpc>
              <a:spcAft>
                <a:spcPts val="600"/>
              </a:spcAft>
            </a:pPr>
            <a:r>
              <a:rPr lang="en-US" sz="2000" dirty="0" smtClean="0">
                <a:latin typeface="+mj-lt"/>
              </a:rPr>
              <a:t>Senior Higher Education Research and Policy Analyst</a:t>
            </a:r>
          </a:p>
          <a:p>
            <a:pPr algn="ctr">
              <a:lnSpc>
                <a:spcPct val="120000"/>
              </a:lnSpc>
              <a:spcAft>
                <a:spcPts val="600"/>
              </a:spcAft>
            </a:pPr>
            <a:r>
              <a:rPr lang="en-US" sz="2000" dirty="0" smtClean="0">
                <a:latin typeface="+mj-lt"/>
                <a:hlinkClick r:id="rId2"/>
              </a:rPr>
              <a:t>mvoight@edtrust.org</a:t>
            </a:r>
            <a:endParaRPr lang="en-US" sz="2000" dirty="0" smtClean="0">
              <a:latin typeface="+mj-lt"/>
            </a:endParaRPr>
          </a:p>
          <a:p>
            <a:pPr algn="ctr">
              <a:lnSpc>
                <a:spcPct val="120000"/>
              </a:lnSpc>
              <a:spcAft>
                <a:spcPts val="600"/>
              </a:spcAft>
            </a:pPr>
            <a:r>
              <a:rPr lang="en-US" sz="2000" dirty="0" smtClean="0">
                <a:latin typeface="+mj-lt"/>
              </a:rPr>
              <a:t>202.293.1217</a:t>
            </a:r>
          </a:p>
          <a:p>
            <a:pPr algn="ctr">
              <a:lnSpc>
                <a:spcPct val="120000"/>
              </a:lnSpc>
              <a:spcAft>
                <a:spcPts val="600"/>
              </a:spcAft>
            </a:pPr>
            <a:endParaRPr lang="en-US" sz="2900" b="1" dirty="0" smtClean="0">
              <a:latin typeface="+mj-lt"/>
            </a:endParaRPr>
          </a:p>
          <a:p>
            <a:pPr algn="ctr">
              <a:lnSpc>
                <a:spcPct val="120000"/>
              </a:lnSpc>
              <a:spcAft>
                <a:spcPts val="600"/>
              </a:spcAft>
            </a:pPr>
            <a:r>
              <a:rPr lang="en-US" sz="2900" b="1" dirty="0" smtClean="0">
                <a:latin typeface="+mj-lt"/>
              </a:rPr>
              <a:t>www.edtrust.org/netpricetool</a:t>
            </a:r>
            <a:endParaRPr lang="en-US" sz="2900" b="1" dirty="0" smtClean="0">
              <a:latin typeface="+mj-lt"/>
            </a:endParaRPr>
          </a:p>
        </p:txBody>
      </p:sp>
      <p:sp>
        <p:nvSpPr>
          <p:cNvPr id="11" name="Title 1"/>
          <p:cNvSpPr txBox="1">
            <a:spLocks/>
          </p:cNvSpPr>
          <p:nvPr/>
        </p:nvSpPr>
        <p:spPr bwMode="auto">
          <a:xfrm>
            <a:off x="571509" y="4907280"/>
            <a:ext cx="7854041" cy="742392"/>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noAutofit/>
          </a:bodyPr>
          <a:lstStyle/>
          <a:p>
            <a:pPr algn="ctr">
              <a:lnSpc>
                <a:spcPct val="120000"/>
              </a:lnSpc>
              <a:spcAft>
                <a:spcPts val="600"/>
              </a:spcAft>
            </a:pPr>
            <a:r>
              <a:rPr lang="en-US" sz="2000" dirty="0" smtClean="0">
                <a:latin typeface="+mj-lt"/>
              </a:rPr>
              <a:t>Stay connected with The Education Trust online:</a:t>
            </a:r>
          </a:p>
          <a:p>
            <a:pPr algn="ctr">
              <a:lnSpc>
                <a:spcPct val="120000"/>
              </a:lnSpc>
              <a:spcAft>
                <a:spcPts val="600"/>
              </a:spcAft>
            </a:pPr>
            <a:r>
              <a:rPr lang="en-US" sz="2000" dirty="0" smtClean="0">
                <a:latin typeface="+mj-lt"/>
                <a:hlinkClick r:id="rId3"/>
              </a:rPr>
              <a:t>www.twitter.com/edtrust</a:t>
            </a:r>
            <a:r>
              <a:rPr lang="en-US" sz="2000" dirty="0" smtClean="0">
                <a:latin typeface="+mj-lt"/>
              </a:rPr>
              <a:t>		</a:t>
            </a:r>
            <a:r>
              <a:rPr lang="en-US" sz="2000" dirty="0" smtClean="0">
                <a:latin typeface="+mj-lt"/>
                <a:hlinkClick r:id="rId4"/>
              </a:rPr>
              <a:t>www.facebook.com/edtrust</a:t>
            </a:r>
            <a:r>
              <a:rPr lang="en-US" sz="2000" dirty="0" smtClean="0">
                <a:latin typeface="+mj-lt"/>
              </a:rPr>
              <a:t> </a:t>
            </a:r>
          </a:p>
          <a:p>
            <a:pPr algn="ctr"/>
            <a:endParaRPr lang="en-US" sz="2000"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College costs have increased at 4.5 times the rate of inflation</a:t>
            </a:r>
            <a:endParaRPr lang="en-US" sz="3600" dirty="0"/>
          </a:p>
        </p:txBody>
      </p:sp>
      <p:graphicFrame>
        <p:nvGraphicFramePr>
          <p:cNvPr id="7" name="Content Placeholder 4"/>
          <p:cNvGraphicFramePr>
            <a:graphicFrameLocks/>
          </p:cNvGraphicFramePr>
          <p:nvPr/>
        </p:nvGraphicFramePr>
        <p:xfrm>
          <a:off x="304800" y="1600200"/>
          <a:ext cx="8187397"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248400"/>
            <a:ext cx="6477000" cy="261610"/>
          </a:xfrm>
          <a:prstGeom prst="rect">
            <a:avLst/>
          </a:prstGeom>
          <a:noFill/>
        </p:spPr>
        <p:txBody>
          <a:bodyPr wrap="square" rtlCol="0">
            <a:spAutoFit/>
          </a:bodyPr>
          <a:lstStyle/>
          <a:p>
            <a:r>
              <a:rPr lang="en-US" sz="1100" dirty="0" smtClean="0">
                <a:latin typeface="+mj-lt"/>
              </a:rPr>
              <a:t>The Education Trust, </a:t>
            </a:r>
            <a:r>
              <a:rPr lang="en-US" sz="1100" i="1" dirty="0" smtClean="0">
                <a:latin typeface="+mj-lt"/>
              </a:rPr>
              <a:t>Lifting the Fog on Inequitable Financial Aid Policies</a:t>
            </a:r>
            <a:r>
              <a:rPr lang="en-US" sz="1100" dirty="0" smtClean="0">
                <a:latin typeface="+mj-lt"/>
              </a:rPr>
              <a:t>, 2011.</a:t>
            </a:r>
            <a:endParaRPr lang="en-US" sz="1100" dirty="0">
              <a:solidFill>
                <a:schemeClr val="accent4"/>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Meanwhile, earnings among the lowest income families has declined</a:t>
            </a:r>
            <a:endParaRPr lang="en-US" sz="36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The College Board, “Trends in College Pricing 2010” (New York: College Board, 2010), 24.</a:t>
            </a:r>
            <a:r>
              <a:rPr lang="en-US" u="sng" dirty="0" smtClean="0">
                <a:hlinkClick r:id="rId3"/>
              </a:rPr>
              <a:t> http://trends.collegeboard.org/downloads/College_Pricing_2010.pdf</a:t>
            </a:r>
            <a:r>
              <a:rPr lang="en-US" dirty="0" smtClean="0"/>
              <a:t> </a:t>
            </a:r>
            <a:endParaRPr lang="en-US" dirty="0"/>
          </a:p>
        </p:txBody>
      </p:sp>
      <p:graphicFrame>
        <p:nvGraphicFramePr>
          <p:cNvPr id="7" name="Content Placeholder 4"/>
          <p:cNvGraphicFramePr>
            <a:graphicFrameLocks/>
          </p:cNvGraphicFramePr>
          <p:nvPr/>
        </p:nvGraphicFramePr>
        <p:xfrm>
          <a:off x="309490" y="1448275"/>
          <a:ext cx="8187397" cy="47239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It’s not surprising then that families think college affordability is key</a:t>
            </a:r>
            <a:endParaRPr lang="en-US" sz="3600" dirty="0"/>
          </a:p>
        </p:txBody>
      </p:sp>
      <p:sp>
        <p:nvSpPr>
          <p:cNvPr id="4" name="Text Placeholder 3"/>
          <p:cNvSpPr>
            <a:spLocks noGrp="1"/>
          </p:cNvSpPr>
          <p:nvPr>
            <p:ph type="body" sz="quarter" idx="10"/>
          </p:nvPr>
        </p:nvSpPr>
        <p:spPr>
          <a:xfrm>
            <a:off x="457199" y="6248400"/>
            <a:ext cx="6400801" cy="242047"/>
          </a:xfrm>
        </p:spPr>
        <p:txBody>
          <a:bodyPr/>
          <a:lstStyle/>
          <a:p>
            <a:r>
              <a:rPr lang="en-US" dirty="0" smtClean="0"/>
              <a:t>Public Agenda, “Slip Sliding Away</a:t>
            </a:r>
            <a:r>
              <a:rPr lang="en-US" i="1" dirty="0" smtClean="0"/>
              <a:t> </a:t>
            </a:r>
            <a:r>
              <a:rPr lang="en-US" dirty="0" smtClean="0"/>
              <a:t>Survey Results” (New York: Public Agenda, 2011), 3-5.</a:t>
            </a:r>
            <a:r>
              <a:rPr lang="en-US" u="sng" dirty="0" smtClean="0">
                <a:hlinkClick r:id="rId3"/>
              </a:rPr>
              <a:t> http://www.publicagenda.org/files/pdf/struggling-in-america-topline.pdf</a:t>
            </a:r>
            <a:r>
              <a:rPr lang="en-US" dirty="0" smtClean="0"/>
              <a:t> </a:t>
            </a:r>
            <a:endParaRPr lang="en-US" dirty="0"/>
          </a:p>
        </p:txBody>
      </p:sp>
      <p:graphicFrame>
        <p:nvGraphicFramePr>
          <p:cNvPr id="7" name="Content Placeholder 4"/>
          <p:cNvGraphicFramePr>
            <a:graphicFrameLocks/>
          </p:cNvGraphicFramePr>
          <p:nvPr/>
        </p:nvGraphicFramePr>
        <p:xfrm>
          <a:off x="0" y="1524000"/>
          <a:ext cx="9144000" cy="4648200"/>
        </p:xfrm>
        <a:graphic>
          <a:graphicData uri="http://schemas.openxmlformats.org/drawingml/2006/chart">
            <c:chart xmlns:c="http://schemas.openxmlformats.org/drawingml/2006/chart" xmlns:r="http://schemas.openxmlformats.org/officeDocument/2006/relationships" r:id="rId4"/>
          </a:graphicData>
        </a:graphic>
      </p:graphicFrame>
      <p:sp>
        <p:nvSpPr>
          <p:cNvPr id="6" name="Oval 5"/>
          <p:cNvSpPr/>
          <p:nvPr/>
        </p:nvSpPr>
        <p:spPr>
          <a:xfrm>
            <a:off x="1400629" y="3595914"/>
            <a:ext cx="609600" cy="533400"/>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5494"/>
            <a:ext cx="7772400" cy="3581400"/>
          </a:xfrm>
        </p:spPr>
        <p:txBody>
          <a:bodyPr/>
          <a:lstStyle/>
          <a:p>
            <a:r>
              <a:rPr lang="en-US" dirty="0" smtClean="0"/>
              <a:t>But policies at all levels are shifting funds away from the students who need the most support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3282</TotalTime>
  <Words>3604</Words>
  <Application>Microsoft Office PowerPoint</Application>
  <PresentationFormat>On-screen Show (4:3)</PresentationFormat>
  <Paragraphs>603</Paragraphs>
  <Slides>54</Slides>
  <Notes>49</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Priced Out:  How the Wrong Financial-Aid Policies Hurt Low-Income Students </vt:lpstr>
      <vt:lpstr>College-going is on the rise for all students</vt:lpstr>
      <vt:lpstr>Low-income students have lower graduation rates than high-income students</vt:lpstr>
      <vt:lpstr>Young adults from high-income families are 10 times more likely to earn bachelor’s degrees by age 24</vt:lpstr>
      <vt:lpstr>Why do these gaps persist?</vt:lpstr>
      <vt:lpstr>College costs have increased at 4.5 times the rate of inflation</vt:lpstr>
      <vt:lpstr>Meanwhile, earnings among the lowest income families has declined</vt:lpstr>
      <vt:lpstr>It’s not surprising then that families think college affordability is key</vt:lpstr>
      <vt:lpstr>But policies at all levels are shifting funds away from the students who need the most support</vt:lpstr>
      <vt:lpstr>Federal Pell Grants have failed to  keep pace with rising college costs</vt:lpstr>
      <vt:lpstr>Slide 11</vt:lpstr>
      <vt:lpstr>In the same year, $19.4 billion was spent on college tax breaks that primarily benefit middle and upper-income families</vt:lpstr>
      <vt:lpstr>Slide 13</vt:lpstr>
      <vt:lpstr>Slide 14</vt:lpstr>
      <vt:lpstr>Slide 15</vt:lpstr>
      <vt:lpstr>Slide 16</vt:lpstr>
      <vt:lpstr>Grant aid policies vary greatly across states</vt:lpstr>
      <vt:lpstr>Slide 18</vt:lpstr>
      <vt:lpstr>Slide 19</vt:lpstr>
      <vt:lpstr>Public 4-year colleges used to spend more than twice as much on needy students, but now spend about the same as on wealthy students</vt:lpstr>
      <vt:lpstr>Private nonprofit 4-year colleges used to spend about the same amount on low- and high-income students, but now spend twice as much on wealthy students</vt:lpstr>
      <vt:lpstr>Slide 22</vt:lpstr>
      <vt:lpstr>Low-income students must devote an amount equivalent to 72% of their family income towards college costs</vt:lpstr>
      <vt:lpstr>Slide 24</vt:lpstr>
      <vt:lpstr>Slide 25</vt:lpstr>
      <vt:lpstr>Slide 26</vt:lpstr>
      <vt:lpstr>Slide 27</vt:lpstr>
      <vt:lpstr>Slide 28</vt:lpstr>
      <vt:lpstr>Only 76 institutions have a net price below 27% of family income for low-income students</vt:lpstr>
      <vt:lpstr>Only 33 low net-price institutions have a graduation rate of at least 50%</vt:lpstr>
      <vt:lpstr>Only FIVE low net-price institutions have a graduation rate of at least 50% and at least 36% Pell enrollment</vt:lpstr>
      <vt:lpstr>Slide 32</vt:lpstr>
      <vt:lpstr>Slide 33</vt:lpstr>
      <vt:lpstr>Slide 34</vt:lpstr>
      <vt:lpstr>Low net-price institutions with a graduation rate of at least 50% and at least 36% Pell enrollment</vt:lpstr>
      <vt:lpstr>Slide 36</vt:lpstr>
      <vt:lpstr>Slide 37</vt:lpstr>
      <vt:lpstr>Slide 38</vt:lpstr>
      <vt:lpstr>For-profits cluster in the high cost, low grad rate portion of the chart</vt:lpstr>
      <vt:lpstr>Slide 40</vt:lpstr>
      <vt:lpstr>Slide 41</vt:lpstr>
      <vt:lpstr>Slide 42</vt:lpstr>
      <vt:lpstr>Slide 43</vt:lpstr>
      <vt:lpstr>Slide 44</vt:lpstr>
      <vt:lpstr>But they open their doors to far too few low-income students</vt:lpstr>
      <vt:lpstr>Slide 46</vt:lpstr>
      <vt:lpstr>The 5 most expensive flagships for low-income students expect them to pay more than $12,000</vt:lpstr>
      <vt:lpstr>Slide 48</vt:lpstr>
      <vt:lpstr>In 9 states, the top-ranked private is less expensive for low-income students than the public flagship</vt:lpstr>
      <vt:lpstr>Slide 50</vt:lpstr>
      <vt:lpstr>Young adults from high-income families are 10 times more likely to earn bachelor’s degrees by age 24</vt:lpstr>
      <vt:lpstr>Slide 52</vt:lpstr>
      <vt:lpstr>Slide 53</vt:lpstr>
      <vt:lpstr>Contact Us</vt:lpstr>
    </vt:vector>
  </TitlesOfParts>
  <Company>The Education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Anna Habash</dc:creator>
  <cp:lastModifiedBy>Mamie</cp:lastModifiedBy>
  <cp:revision>1280</cp:revision>
  <dcterms:created xsi:type="dcterms:W3CDTF">2008-11-05T21:18:35Z</dcterms:created>
  <dcterms:modified xsi:type="dcterms:W3CDTF">2012-10-16T18:15:07Z</dcterms:modified>
</cp:coreProperties>
</file>